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8" r:id="rId1"/>
  </p:sldMasterIdLst>
  <p:notesMasterIdLst>
    <p:notesMasterId r:id="rId22"/>
  </p:notesMasterIdLst>
  <p:sldIdLst>
    <p:sldId id="263" r:id="rId2"/>
    <p:sldId id="270" r:id="rId3"/>
    <p:sldId id="266" r:id="rId4"/>
    <p:sldId id="271" r:id="rId5"/>
    <p:sldId id="272" r:id="rId6"/>
    <p:sldId id="273" r:id="rId7"/>
    <p:sldId id="274" r:id="rId8"/>
    <p:sldId id="259" r:id="rId9"/>
    <p:sldId id="260" r:id="rId10"/>
    <p:sldId id="262" r:id="rId11"/>
    <p:sldId id="298" r:id="rId12"/>
    <p:sldId id="299" r:id="rId13"/>
    <p:sldId id="286" r:id="rId14"/>
    <p:sldId id="295" r:id="rId15"/>
    <p:sldId id="296" r:id="rId16"/>
    <p:sldId id="294" r:id="rId17"/>
    <p:sldId id="280" r:id="rId18"/>
    <p:sldId id="289" r:id="rId19"/>
    <p:sldId id="297" r:id="rId20"/>
    <p:sldId id="287" r:id="rId21"/>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83" autoAdjust="0"/>
    <p:restoredTop sz="94660"/>
  </p:normalViewPr>
  <p:slideViewPr>
    <p:cSldViewPr snapToGrid="0">
      <p:cViewPr varScale="1">
        <p:scale>
          <a:sx n="84" d="100"/>
          <a:sy n="84" d="100"/>
        </p:scale>
        <p:origin x="50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02ECF5-63A2-4EE5-9DC7-1EF46FDE76D4}" type="doc">
      <dgm:prSet loTypeId="urn:microsoft.com/office/officeart/2005/8/layout/arrow3" loCatId="relationship" qsTypeId="urn:microsoft.com/office/officeart/2005/8/quickstyle/simple1" qsCatId="simple" csTypeId="urn:microsoft.com/office/officeart/2005/8/colors/accent1_2" csCatId="accent1" phldr="1"/>
      <dgm:spPr/>
      <dgm:t>
        <a:bodyPr/>
        <a:lstStyle/>
        <a:p>
          <a:endParaRPr lang="en-US"/>
        </a:p>
      </dgm:t>
    </dgm:pt>
    <dgm:pt modelId="{C7D7FBD2-7EC6-43C8-B3B1-3347573DD135}">
      <dgm:prSet phldrT="[Text]"/>
      <dgm:spPr/>
      <dgm:t>
        <a:bodyPr/>
        <a:lstStyle/>
        <a:p>
          <a:r>
            <a:rPr lang="en-US" dirty="0"/>
            <a:t>                                </a:t>
          </a:r>
          <a:r>
            <a:rPr lang="en-US" b="1" dirty="0">
              <a:effectLst>
                <a:outerShdw blurRad="38100" dist="38100" dir="2700000" algn="tl">
                  <a:srgbClr val="000000">
                    <a:alpha val="43137"/>
                  </a:srgbClr>
                </a:outerShdw>
              </a:effectLst>
            </a:rPr>
            <a:t>Authoritative</a:t>
          </a:r>
        </a:p>
      </dgm:t>
    </dgm:pt>
    <dgm:pt modelId="{BE26F1AD-2CDF-42EE-8A59-D93E0BD568CD}" type="parTrans" cxnId="{9478D32B-B13E-4849-BAB8-31951BE2437B}">
      <dgm:prSet/>
      <dgm:spPr/>
      <dgm:t>
        <a:bodyPr/>
        <a:lstStyle/>
        <a:p>
          <a:endParaRPr lang="en-US"/>
        </a:p>
      </dgm:t>
    </dgm:pt>
    <dgm:pt modelId="{6C30B83E-1A29-4395-AD8F-8295A7FA0B1C}" type="sibTrans" cxnId="{9478D32B-B13E-4849-BAB8-31951BE2437B}">
      <dgm:prSet/>
      <dgm:spPr/>
      <dgm:t>
        <a:bodyPr/>
        <a:lstStyle/>
        <a:p>
          <a:endParaRPr lang="en-US"/>
        </a:p>
      </dgm:t>
    </dgm:pt>
    <dgm:pt modelId="{5DEE99A9-E0BD-4F20-8AFD-91C4D3D9D075}">
      <dgm:prSet phldrT="[Text]"/>
      <dgm:spPr/>
      <dgm:t>
        <a:bodyPr/>
        <a:lstStyle/>
        <a:p>
          <a:r>
            <a:rPr lang="en-US" b="1" dirty="0">
              <a:effectLst>
                <a:outerShdw blurRad="38100" dist="38100" dir="2700000" algn="tl">
                  <a:srgbClr val="000000">
                    <a:alpha val="43137"/>
                  </a:srgbClr>
                </a:outerShdw>
              </a:effectLst>
            </a:rPr>
            <a:t>Supportive</a:t>
          </a:r>
        </a:p>
      </dgm:t>
    </dgm:pt>
    <dgm:pt modelId="{60648B1F-400D-4899-9CFB-2643C1CEB6DF}" type="parTrans" cxnId="{469A5832-E967-4C56-A55A-B1879EEAD6F1}">
      <dgm:prSet/>
      <dgm:spPr/>
      <dgm:t>
        <a:bodyPr/>
        <a:lstStyle/>
        <a:p>
          <a:endParaRPr lang="en-US"/>
        </a:p>
      </dgm:t>
    </dgm:pt>
    <dgm:pt modelId="{99B8B9FC-1F65-4FDB-B560-F37CD2D52F28}" type="sibTrans" cxnId="{469A5832-E967-4C56-A55A-B1879EEAD6F1}">
      <dgm:prSet/>
      <dgm:spPr/>
      <dgm:t>
        <a:bodyPr/>
        <a:lstStyle/>
        <a:p>
          <a:endParaRPr lang="en-US"/>
        </a:p>
      </dgm:t>
    </dgm:pt>
    <dgm:pt modelId="{A883C51B-96C0-4BD5-9B28-0982B2FBA876}" type="pres">
      <dgm:prSet presAssocID="{B102ECF5-63A2-4EE5-9DC7-1EF46FDE76D4}" presName="compositeShape" presStyleCnt="0">
        <dgm:presLayoutVars>
          <dgm:chMax val="2"/>
          <dgm:dir/>
          <dgm:resizeHandles val="exact"/>
        </dgm:presLayoutVars>
      </dgm:prSet>
      <dgm:spPr/>
      <dgm:t>
        <a:bodyPr/>
        <a:lstStyle/>
        <a:p>
          <a:endParaRPr lang="en-US"/>
        </a:p>
      </dgm:t>
    </dgm:pt>
    <dgm:pt modelId="{0FB27466-1D8A-4D9F-A7F4-E0C65B6B2787}" type="pres">
      <dgm:prSet presAssocID="{B102ECF5-63A2-4EE5-9DC7-1EF46FDE76D4}" presName="divider" presStyleLbl="fgShp" presStyleIdx="0" presStyleCnt="1"/>
      <dgm:spPr/>
    </dgm:pt>
    <dgm:pt modelId="{37BCB49A-A87D-4D74-A425-C936274B4B00}" type="pres">
      <dgm:prSet presAssocID="{C7D7FBD2-7EC6-43C8-B3B1-3347573DD135}" presName="downArrow" presStyleLbl="node1" presStyleIdx="0" presStyleCnt="2"/>
      <dgm:spPr/>
    </dgm:pt>
    <dgm:pt modelId="{21322A33-AD72-434D-8133-5063F792BA8A}" type="pres">
      <dgm:prSet presAssocID="{C7D7FBD2-7EC6-43C8-B3B1-3347573DD135}" presName="downArrowText" presStyleLbl="revTx" presStyleIdx="0" presStyleCnt="2">
        <dgm:presLayoutVars>
          <dgm:bulletEnabled val="1"/>
        </dgm:presLayoutVars>
      </dgm:prSet>
      <dgm:spPr/>
      <dgm:t>
        <a:bodyPr/>
        <a:lstStyle/>
        <a:p>
          <a:endParaRPr lang="en-US"/>
        </a:p>
      </dgm:t>
    </dgm:pt>
    <dgm:pt modelId="{F98B3719-8853-440A-A6E9-FC78DD0E5980}" type="pres">
      <dgm:prSet presAssocID="{5DEE99A9-E0BD-4F20-8AFD-91C4D3D9D075}" presName="upArrow" presStyleLbl="node1" presStyleIdx="1" presStyleCnt="2"/>
      <dgm:spPr/>
    </dgm:pt>
    <dgm:pt modelId="{8C982629-7BD4-44C0-A966-D708240DA595}" type="pres">
      <dgm:prSet presAssocID="{5DEE99A9-E0BD-4F20-8AFD-91C4D3D9D075}" presName="upArrowText" presStyleLbl="revTx" presStyleIdx="1" presStyleCnt="2">
        <dgm:presLayoutVars>
          <dgm:bulletEnabled val="1"/>
        </dgm:presLayoutVars>
      </dgm:prSet>
      <dgm:spPr/>
      <dgm:t>
        <a:bodyPr/>
        <a:lstStyle/>
        <a:p>
          <a:endParaRPr lang="en-US"/>
        </a:p>
      </dgm:t>
    </dgm:pt>
  </dgm:ptLst>
  <dgm:cxnLst>
    <dgm:cxn modelId="{A2230DF8-A2E5-43B9-AE77-88BE4FEB93A5}" type="presOf" srcId="{C7D7FBD2-7EC6-43C8-B3B1-3347573DD135}" destId="{21322A33-AD72-434D-8133-5063F792BA8A}" srcOrd="0" destOrd="0" presId="urn:microsoft.com/office/officeart/2005/8/layout/arrow3"/>
    <dgm:cxn modelId="{469A5832-E967-4C56-A55A-B1879EEAD6F1}" srcId="{B102ECF5-63A2-4EE5-9DC7-1EF46FDE76D4}" destId="{5DEE99A9-E0BD-4F20-8AFD-91C4D3D9D075}" srcOrd="1" destOrd="0" parTransId="{60648B1F-400D-4899-9CFB-2643C1CEB6DF}" sibTransId="{99B8B9FC-1F65-4FDB-B560-F37CD2D52F28}"/>
    <dgm:cxn modelId="{9478D32B-B13E-4849-BAB8-31951BE2437B}" srcId="{B102ECF5-63A2-4EE5-9DC7-1EF46FDE76D4}" destId="{C7D7FBD2-7EC6-43C8-B3B1-3347573DD135}" srcOrd="0" destOrd="0" parTransId="{BE26F1AD-2CDF-42EE-8A59-D93E0BD568CD}" sibTransId="{6C30B83E-1A29-4395-AD8F-8295A7FA0B1C}"/>
    <dgm:cxn modelId="{CE584ADA-3552-46E9-B05A-FC57776DEE19}" type="presOf" srcId="{B102ECF5-63A2-4EE5-9DC7-1EF46FDE76D4}" destId="{A883C51B-96C0-4BD5-9B28-0982B2FBA876}" srcOrd="0" destOrd="0" presId="urn:microsoft.com/office/officeart/2005/8/layout/arrow3"/>
    <dgm:cxn modelId="{16E084B5-723E-4352-95F7-C6151BFF0587}" type="presOf" srcId="{5DEE99A9-E0BD-4F20-8AFD-91C4D3D9D075}" destId="{8C982629-7BD4-44C0-A966-D708240DA595}" srcOrd="0" destOrd="0" presId="urn:microsoft.com/office/officeart/2005/8/layout/arrow3"/>
    <dgm:cxn modelId="{42B64FC8-A256-462A-8054-C95F3E00A422}" type="presParOf" srcId="{A883C51B-96C0-4BD5-9B28-0982B2FBA876}" destId="{0FB27466-1D8A-4D9F-A7F4-E0C65B6B2787}" srcOrd="0" destOrd="0" presId="urn:microsoft.com/office/officeart/2005/8/layout/arrow3"/>
    <dgm:cxn modelId="{7DB8CFF7-6600-4EF6-A85C-38D84389F364}" type="presParOf" srcId="{A883C51B-96C0-4BD5-9B28-0982B2FBA876}" destId="{37BCB49A-A87D-4D74-A425-C936274B4B00}" srcOrd="1" destOrd="0" presId="urn:microsoft.com/office/officeart/2005/8/layout/arrow3"/>
    <dgm:cxn modelId="{8DB02927-CE81-4D13-A967-688F2F1E3970}" type="presParOf" srcId="{A883C51B-96C0-4BD5-9B28-0982B2FBA876}" destId="{21322A33-AD72-434D-8133-5063F792BA8A}" srcOrd="2" destOrd="0" presId="urn:microsoft.com/office/officeart/2005/8/layout/arrow3"/>
    <dgm:cxn modelId="{CA9D1994-FBF1-45F4-8CB2-6DB7B22201FE}" type="presParOf" srcId="{A883C51B-96C0-4BD5-9B28-0982B2FBA876}" destId="{F98B3719-8853-440A-A6E9-FC78DD0E5980}" srcOrd="3" destOrd="0" presId="urn:microsoft.com/office/officeart/2005/8/layout/arrow3"/>
    <dgm:cxn modelId="{652A720C-7D3F-4F8D-B160-9E3B43FF7669}" type="presParOf" srcId="{A883C51B-96C0-4BD5-9B28-0982B2FBA876}" destId="{8C982629-7BD4-44C0-A966-D708240DA595}"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DFAB052-C930-4AA3-BE0E-2B3E901AD61B}" type="doc">
      <dgm:prSet loTypeId="urn:microsoft.com/office/officeart/2005/8/layout/arrow3" loCatId="relationship" qsTypeId="urn:microsoft.com/office/officeart/2005/8/quickstyle/simple1" qsCatId="simple" csTypeId="urn:microsoft.com/office/officeart/2005/8/colors/accent1_2" csCatId="accent1" phldr="1"/>
      <dgm:spPr/>
      <dgm:t>
        <a:bodyPr/>
        <a:lstStyle/>
        <a:p>
          <a:endParaRPr lang="en-US"/>
        </a:p>
      </dgm:t>
    </dgm:pt>
    <dgm:pt modelId="{ECA167CB-DCE5-4B79-BB99-573BEFF796C9}">
      <dgm:prSet phldrT="[Text]"/>
      <dgm:spPr/>
      <dgm:t>
        <a:bodyPr/>
        <a:lstStyle/>
        <a:p>
          <a:r>
            <a:rPr lang="en-US" b="1" dirty="0">
              <a:effectLst>
                <a:outerShdw blurRad="38100" dist="38100" dir="2700000" algn="tl">
                  <a:srgbClr val="000000">
                    <a:alpha val="43137"/>
                  </a:srgbClr>
                </a:outerShdw>
              </a:effectLst>
            </a:rPr>
            <a:t>Choice and Voice</a:t>
          </a:r>
        </a:p>
        <a:p>
          <a:endParaRPr lang="en-US" dirty="0"/>
        </a:p>
      </dgm:t>
    </dgm:pt>
    <dgm:pt modelId="{7E50E151-E9F3-4E58-A07F-E160DCEA99E7}" type="parTrans" cxnId="{D5583F64-B59E-4C63-ACFA-FB1C5B35745A}">
      <dgm:prSet/>
      <dgm:spPr/>
      <dgm:t>
        <a:bodyPr/>
        <a:lstStyle/>
        <a:p>
          <a:endParaRPr lang="en-US"/>
        </a:p>
      </dgm:t>
    </dgm:pt>
    <dgm:pt modelId="{BB9EC6EA-A35F-4A32-8192-27819569FEE9}" type="sibTrans" cxnId="{D5583F64-B59E-4C63-ACFA-FB1C5B35745A}">
      <dgm:prSet/>
      <dgm:spPr/>
      <dgm:t>
        <a:bodyPr/>
        <a:lstStyle/>
        <a:p>
          <a:endParaRPr lang="en-US"/>
        </a:p>
      </dgm:t>
    </dgm:pt>
    <dgm:pt modelId="{18446AB5-1E94-4D61-A5CA-2A714ED8E4D2}">
      <dgm:prSet phldrT="[Text]"/>
      <dgm:spPr/>
      <dgm:t>
        <a:bodyPr/>
        <a:lstStyle/>
        <a:p>
          <a:r>
            <a:rPr lang="en-US" b="1" dirty="0">
              <a:effectLst>
                <a:outerShdw blurRad="38100" dist="38100" dir="2700000" algn="tl">
                  <a:srgbClr val="000000">
                    <a:alpha val="43137"/>
                  </a:srgbClr>
                </a:outerShdw>
              </a:effectLst>
            </a:rPr>
            <a:t>Structured and Shaped </a:t>
          </a:r>
        </a:p>
      </dgm:t>
    </dgm:pt>
    <dgm:pt modelId="{A4A9E230-EF86-49EE-BF1F-DFC493B768DA}" type="parTrans" cxnId="{ED65C4BB-1072-40A9-9C7B-1CC7FD2CE590}">
      <dgm:prSet/>
      <dgm:spPr/>
      <dgm:t>
        <a:bodyPr/>
        <a:lstStyle/>
        <a:p>
          <a:endParaRPr lang="en-US"/>
        </a:p>
      </dgm:t>
    </dgm:pt>
    <dgm:pt modelId="{4D829B98-513B-4ECB-87C7-8D07C053CBFC}" type="sibTrans" cxnId="{ED65C4BB-1072-40A9-9C7B-1CC7FD2CE590}">
      <dgm:prSet/>
      <dgm:spPr/>
      <dgm:t>
        <a:bodyPr/>
        <a:lstStyle/>
        <a:p>
          <a:endParaRPr lang="en-US"/>
        </a:p>
      </dgm:t>
    </dgm:pt>
    <dgm:pt modelId="{A4103A54-C58C-4EAD-818D-98F6F6069769}" type="pres">
      <dgm:prSet presAssocID="{4DFAB052-C930-4AA3-BE0E-2B3E901AD61B}" presName="compositeShape" presStyleCnt="0">
        <dgm:presLayoutVars>
          <dgm:chMax val="2"/>
          <dgm:dir/>
          <dgm:resizeHandles val="exact"/>
        </dgm:presLayoutVars>
      </dgm:prSet>
      <dgm:spPr/>
      <dgm:t>
        <a:bodyPr/>
        <a:lstStyle/>
        <a:p>
          <a:endParaRPr lang="en-US"/>
        </a:p>
      </dgm:t>
    </dgm:pt>
    <dgm:pt modelId="{4FC014A3-E2F7-485A-A4DC-821555D3F0DC}" type="pres">
      <dgm:prSet presAssocID="{4DFAB052-C930-4AA3-BE0E-2B3E901AD61B}" presName="divider" presStyleLbl="fgShp" presStyleIdx="0" presStyleCnt="1"/>
      <dgm:spPr/>
    </dgm:pt>
    <dgm:pt modelId="{C54A8A37-E883-4187-9894-5A0BF54CE604}" type="pres">
      <dgm:prSet presAssocID="{ECA167CB-DCE5-4B79-BB99-573BEFF796C9}" presName="downArrow" presStyleLbl="node1" presStyleIdx="0" presStyleCnt="2"/>
      <dgm:spPr/>
    </dgm:pt>
    <dgm:pt modelId="{2326C623-A4E5-457C-B8CF-A02605E900C4}" type="pres">
      <dgm:prSet presAssocID="{ECA167CB-DCE5-4B79-BB99-573BEFF796C9}" presName="downArrowText" presStyleLbl="revTx" presStyleIdx="0" presStyleCnt="2">
        <dgm:presLayoutVars>
          <dgm:bulletEnabled val="1"/>
        </dgm:presLayoutVars>
      </dgm:prSet>
      <dgm:spPr/>
      <dgm:t>
        <a:bodyPr/>
        <a:lstStyle/>
        <a:p>
          <a:endParaRPr lang="en-US"/>
        </a:p>
      </dgm:t>
    </dgm:pt>
    <dgm:pt modelId="{C7FB127C-8D3E-4437-AD36-BBF4369B5C48}" type="pres">
      <dgm:prSet presAssocID="{18446AB5-1E94-4D61-A5CA-2A714ED8E4D2}" presName="upArrow" presStyleLbl="node1" presStyleIdx="1" presStyleCnt="2"/>
      <dgm:spPr/>
    </dgm:pt>
    <dgm:pt modelId="{FCAAE326-FBF2-450A-8B0F-ADFB9C57D565}" type="pres">
      <dgm:prSet presAssocID="{18446AB5-1E94-4D61-A5CA-2A714ED8E4D2}" presName="upArrowText" presStyleLbl="revTx" presStyleIdx="1" presStyleCnt="2">
        <dgm:presLayoutVars>
          <dgm:bulletEnabled val="1"/>
        </dgm:presLayoutVars>
      </dgm:prSet>
      <dgm:spPr/>
      <dgm:t>
        <a:bodyPr/>
        <a:lstStyle/>
        <a:p>
          <a:endParaRPr lang="en-US"/>
        </a:p>
      </dgm:t>
    </dgm:pt>
  </dgm:ptLst>
  <dgm:cxnLst>
    <dgm:cxn modelId="{E24F0C98-534B-469A-87C4-AD4D646106C2}" type="presOf" srcId="{ECA167CB-DCE5-4B79-BB99-573BEFF796C9}" destId="{2326C623-A4E5-457C-B8CF-A02605E900C4}" srcOrd="0" destOrd="0" presId="urn:microsoft.com/office/officeart/2005/8/layout/arrow3"/>
    <dgm:cxn modelId="{ED65C4BB-1072-40A9-9C7B-1CC7FD2CE590}" srcId="{4DFAB052-C930-4AA3-BE0E-2B3E901AD61B}" destId="{18446AB5-1E94-4D61-A5CA-2A714ED8E4D2}" srcOrd="1" destOrd="0" parTransId="{A4A9E230-EF86-49EE-BF1F-DFC493B768DA}" sibTransId="{4D829B98-513B-4ECB-87C7-8D07C053CBFC}"/>
    <dgm:cxn modelId="{A48FF4E5-09AF-4B77-BA22-4FA34616F5D3}" type="presOf" srcId="{18446AB5-1E94-4D61-A5CA-2A714ED8E4D2}" destId="{FCAAE326-FBF2-450A-8B0F-ADFB9C57D565}" srcOrd="0" destOrd="0" presId="urn:microsoft.com/office/officeart/2005/8/layout/arrow3"/>
    <dgm:cxn modelId="{CACE7246-3341-4163-AE2C-370DD777721A}" type="presOf" srcId="{4DFAB052-C930-4AA3-BE0E-2B3E901AD61B}" destId="{A4103A54-C58C-4EAD-818D-98F6F6069769}" srcOrd="0" destOrd="0" presId="urn:microsoft.com/office/officeart/2005/8/layout/arrow3"/>
    <dgm:cxn modelId="{D5583F64-B59E-4C63-ACFA-FB1C5B35745A}" srcId="{4DFAB052-C930-4AA3-BE0E-2B3E901AD61B}" destId="{ECA167CB-DCE5-4B79-BB99-573BEFF796C9}" srcOrd="0" destOrd="0" parTransId="{7E50E151-E9F3-4E58-A07F-E160DCEA99E7}" sibTransId="{BB9EC6EA-A35F-4A32-8192-27819569FEE9}"/>
    <dgm:cxn modelId="{1531FE7E-0665-433B-8E14-B588544D3EF6}" type="presParOf" srcId="{A4103A54-C58C-4EAD-818D-98F6F6069769}" destId="{4FC014A3-E2F7-485A-A4DC-821555D3F0DC}" srcOrd="0" destOrd="0" presId="urn:microsoft.com/office/officeart/2005/8/layout/arrow3"/>
    <dgm:cxn modelId="{1758DF14-6F9B-422D-B239-3B978CCCE084}" type="presParOf" srcId="{A4103A54-C58C-4EAD-818D-98F6F6069769}" destId="{C54A8A37-E883-4187-9894-5A0BF54CE604}" srcOrd="1" destOrd="0" presId="urn:microsoft.com/office/officeart/2005/8/layout/arrow3"/>
    <dgm:cxn modelId="{A5AC8596-4A26-409E-AC76-7F3B4B11AB71}" type="presParOf" srcId="{A4103A54-C58C-4EAD-818D-98F6F6069769}" destId="{2326C623-A4E5-457C-B8CF-A02605E900C4}" srcOrd="2" destOrd="0" presId="urn:microsoft.com/office/officeart/2005/8/layout/arrow3"/>
    <dgm:cxn modelId="{B9206D63-ED83-42E2-AC98-9C8D0DC45DA2}" type="presParOf" srcId="{A4103A54-C58C-4EAD-818D-98F6F6069769}" destId="{C7FB127C-8D3E-4437-AD36-BBF4369B5C48}" srcOrd="3" destOrd="0" presId="urn:microsoft.com/office/officeart/2005/8/layout/arrow3"/>
    <dgm:cxn modelId="{6C551282-C0D3-47A3-A51C-D123DDD4BF42}" type="presParOf" srcId="{A4103A54-C58C-4EAD-818D-98F6F6069769}" destId="{FCAAE326-FBF2-450A-8B0F-ADFB9C57D565}" srcOrd="4" destOrd="0" presId="urn:microsoft.com/office/officeart/2005/8/layout/arrow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DC7DAAD-B881-44D0-809A-75D73233D9BC}" type="doc">
      <dgm:prSet loTypeId="urn:microsoft.com/office/officeart/2005/8/layout/gear1" loCatId="relationship" qsTypeId="urn:microsoft.com/office/officeart/2005/8/quickstyle/simple1" qsCatId="simple" csTypeId="urn:microsoft.com/office/officeart/2005/8/colors/accent1_2" csCatId="accent1" phldr="1"/>
      <dgm:spPr/>
    </dgm:pt>
    <dgm:pt modelId="{7624FCED-F3E2-4E28-87E2-A649882E768A}">
      <dgm:prSet phldrT="[Text]" custT="1"/>
      <dgm:spPr/>
      <dgm:t>
        <a:bodyPr/>
        <a:lstStyle/>
        <a:p>
          <a:r>
            <a:rPr lang="en-US" sz="1600" b="1" dirty="0">
              <a:effectLst>
                <a:outerShdw blurRad="38100" dist="38100" dir="2700000" algn="tl">
                  <a:srgbClr val="000000">
                    <a:alpha val="43137"/>
                  </a:srgbClr>
                </a:outerShdw>
              </a:effectLst>
            </a:rPr>
            <a:t>Achievement</a:t>
          </a:r>
        </a:p>
      </dgm:t>
    </dgm:pt>
    <dgm:pt modelId="{402F896E-D37E-4BF0-9F93-BD49EBED1562}" type="parTrans" cxnId="{6EB6C2FF-DC9B-4F47-B51D-A17093489F61}">
      <dgm:prSet/>
      <dgm:spPr/>
      <dgm:t>
        <a:bodyPr/>
        <a:lstStyle/>
        <a:p>
          <a:endParaRPr lang="en-US" sz="2400"/>
        </a:p>
      </dgm:t>
    </dgm:pt>
    <dgm:pt modelId="{84C57A40-0849-40E3-902C-FAE2B86A25FB}" type="sibTrans" cxnId="{6EB6C2FF-DC9B-4F47-B51D-A17093489F61}">
      <dgm:prSet/>
      <dgm:spPr>
        <a:solidFill>
          <a:schemeClr val="tx1"/>
        </a:solidFill>
        <a:ln>
          <a:solidFill>
            <a:schemeClr val="bg1"/>
          </a:solidFill>
        </a:ln>
      </dgm:spPr>
      <dgm:t>
        <a:bodyPr/>
        <a:lstStyle/>
        <a:p>
          <a:endParaRPr lang="en-US" sz="3200"/>
        </a:p>
      </dgm:t>
    </dgm:pt>
    <dgm:pt modelId="{84D09749-E298-4066-A0FE-DC2755D947C8}">
      <dgm:prSet phldrT="[Text]" custT="1"/>
      <dgm:spPr/>
      <dgm:t>
        <a:bodyPr/>
        <a:lstStyle/>
        <a:p>
          <a:r>
            <a:rPr lang="en-US" sz="1600" b="1" dirty="0">
              <a:effectLst>
                <a:outerShdw blurRad="38100" dist="38100" dir="2700000" algn="tl">
                  <a:srgbClr val="000000">
                    <a:alpha val="43137"/>
                  </a:srgbClr>
                </a:outerShdw>
              </a:effectLst>
            </a:rPr>
            <a:t>Student Support</a:t>
          </a:r>
        </a:p>
      </dgm:t>
    </dgm:pt>
    <dgm:pt modelId="{2D685F8A-32E2-4550-BB1C-23277BB96F1D}" type="parTrans" cxnId="{42B1CD02-6BB4-4306-BF45-28B7BB7409B8}">
      <dgm:prSet/>
      <dgm:spPr/>
      <dgm:t>
        <a:bodyPr/>
        <a:lstStyle/>
        <a:p>
          <a:endParaRPr lang="en-US" sz="2400"/>
        </a:p>
      </dgm:t>
    </dgm:pt>
    <dgm:pt modelId="{A34192DB-46A7-4642-B100-47D705E0EC34}" type="sibTrans" cxnId="{42B1CD02-6BB4-4306-BF45-28B7BB7409B8}">
      <dgm:prSet/>
      <dgm:spPr>
        <a:solidFill>
          <a:schemeClr val="tx1"/>
        </a:solidFill>
        <a:ln>
          <a:solidFill>
            <a:schemeClr val="bg1"/>
          </a:solidFill>
        </a:ln>
      </dgm:spPr>
      <dgm:t>
        <a:bodyPr/>
        <a:lstStyle/>
        <a:p>
          <a:endParaRPr lang="en-US" sz="3200"/>
        </a:p>
      </dgm:t>
    </dgm:pt>
    <dgm:pt modelId="{9F300382-65E9-4A81-943A-7E33842D1D03}">
      <dgm:prSet phldrT="[Text]" custT="1"/>
      <dgm:spPr/>
      <dgm:t>
        <a:bodyPr/>
        <a:lstStyle/>
        <a:p>
          <a:r>
            <a:rPr lang="en-US" sz="1600" b="1" dirty="0">
              <a:effectLst>
                <a:outerShdw blurRad="38100" dist="38100" dir="2700000" algn="tl">
                  <a:srgbClr val="000000">
                    <a:alpha val="43137"/>
                  </a:srgbClr>
                </a:outerShdw>
              </a:effectLst>
            </a:rPr>
            <a:t>High Expectations</a:t>
          </a:r>
        </a:p>
      </dgm:t>
    </dgm:pt>
    <dgm:pt modelId="{9798C755-8EC2-4FA7-8CD6-0BA7CBE7AC42}" type="parTrans" cxnId="{4D3449EE-34B3-4496-B4D0-0D7FB75D2B88}">
      <dgm:prSet/>
      <dgm:spPr/>
      <dgm:t>
        <a:bodyPr/>
        <a:lstStyle/>
        <a:p>
          <a:endParaRPr lang="en-US" sz="2400"/>
        </a:p>
      </dgm:t>
    </dgm:pt>
    <dgm:pt modelId="{7F11E2CB-33E2-4266-B61C-71BDBF87AB8B}" type="sibTrans" cxnId="{4D3449EE-34B3-4496-B4D0-0D7FB75D2B88}">
      <dgm:prSet/>
      <dgm:spPr>
        <a:solidFill>
          <a:schemeClr val="tx1"/>
        </a:solidFill>
        <a:ln>
          <a:solidFill>
            <a:schemeClr val="bg1"/>
          </a:solidFill>
        </a:ln>
      </dgm:spPr>
      <dgm:t>
        <a:bodyPr/>
        <a:lstStyle/>
        <a:p>
          <a:endParaRPr lang="en-US" sz="3200"/>
        </a:p>
      </dgm:t>
    </dgm:pt>
    <dgm:pt modelId="{A88D1C15-947D-4223-89E5-1DA528BD624C}" type="pres">
      <dgm:prSet presAssocID="{CDC7DAAD-B881-44D0-809A-75D73233D9BC}" presName="composite" presStyleCnt="0">
        <dgm:presLayoutVars>
          <dgm:chMax val="3"/>
          <dgm:animLvl val="lvl"/>
          <dgm:resizeHandles val="exact"/>
        </dgm:presLayoutVars>
      </dgm:prSet>
      <dgm:spPr/>
    </dgm:pt>
    <dgm:pt modelId="{4444451D-737E-4278-8397-D7AF1F1D6919}" type="pres">
      <dgm:prSet presAssocID="{7624FCED-F3E2-4E28-87E2-A649882E768A}" presName="gear1" presStyleLbl="node1" presStyleIdx="0" presStyleCnt="3" custScaleX="108924" custScaleY="113209" custLinFactNeighborX="7820" custLinFactNeighborY="-3082">
        <dgm:presLayoutVars>
          <dgm:chMax val="1"/>
          <dgm:bulletEnabled val="1"/>
        </dgm:presLayoutVars>
      </dgm:prSet>
      <dgm:spPr/>
      <dgm:t>
        <a:bodyPr/>
        <a:lstStyle/>
        <a:p>
          <a:endParaRPr lang="en-US"/>
        </a:p>
      </dgm:t>
    </dgm:pt>
    <dgm:pt modelId="{05F06655-FD30-4324-B097-188349615DBB}" type="pres">
      <dgm:prSet presAssocID="{7624FCED-F3E2-4E28-87E2-A649882E768A}" presName="gear1srcNode" presStyleLbl="node1" presStyleIdx="0" presStyleCnt="3"/>
      <dgm:spPr/>
      <dgm:t>
        <a:bodyPr/>
        <a:lstStyle/>
        <a:p>
          <a:endParaRPr lang="en-US"/>
        </a:p>
      </dgm:t>
    </dgm:pt>
    <dgm:pt modelId="{6D76B1CE-0612-4F64-96AE-C278E1B95BF9}" type="pres">
      <dgm:prSet presAssocID="{7624FCED-F3E2-4E28-87E2-A649882E768A}" presName="gear1dstNode" presStyleLbl="node1" presStyleIdx="0" presStyleCnt="3"/>
      <dgm:spPr/>
      <dgm:t>
        <a:bodyPr/>
        <a:lstStyle/>
        <a:p>
          <a:endParaRPr lang="en-US"/>
        </a:p>
      </dgm:t>
    </dgm:pt>
    <dgm:pt modelId="{872EA223-1A15-4F99-93C3-E89A396DC195}" type="pres">
      <dgm:prSet presAssocID="{84D09749-E298-4066-A0FE-DC2755D947C8}" presName="gear2" presStyleLbl="node1" presStyleIdx="1" presStyleCnt="3" custScaleX="121852" custScaleY="126423" custLinFactNeighborX="-20167" custLinFactNeighborY="19926">
        <dgm:presLayoutVars>
          <dgm:chMax val="1"/>
          <dgm:bulletEnabled val="1"/>
        </dgm:presLayoutVars>
      </dgm:prSet>
      <dgm:spPr/>
      <dgm:t>
        <a:bodyPr/>
        <a:lstStyle/>
        <a:p>
          <a:endParaRPr lang="en-US"/>
        </a:p>
      </dgm:t>
    </dgm:pt>
    <dgm:pt modelId="{6451BAA0-76DC-458D-A865-35D908EBC718}" type="pres">
      <dgm:prSet presAssocID="{84D09749-E298-4066-A0FE-DC2755D947C8}" presName="gear2srcNode" presStyleLbl="node1" presStyleIdx="1" presStyleCnt="3"/>
      <dgm:spPr/>
      <dgm:t>
        <a:bodyPr/>
        <a:lstStyle/>
        <a:p>
          <a:endParaRPr lang="en-US"/>
        </a:p>
      </dgm:t>
    </dgm:pt>
    <dgm:pt modelId="{42918977-C933-4BAA-A10D-9E285C1F253E}" type="pres">
      <dgm:prSet presAssocID="{84D09749-E298-4066-A0FE-DC2755D947C8}" presName="gear2dstNode" presStyleLbl="node1" presStyleIdx="1" presStyleCnt="3"/>
      <dgm:spPr/>
      <dgm:t>
        <a:bodyPr/>
        <a:lstStyle/>
        <a:p>
          <a:endParaRPr lang="en-US"/>
        </a:p>
      </dgm:t>
    </dgm:pt>
    <dgm:pt modelId="{8586C976-0C26-41FC-89E6-1F6E18DBF028}" type="pres">
      <dgm:prSet presAssocID="{9F300382-65E9-4A81-943A-7E33842D1D03}" presName="gear3" presStyleLbl="node1" presStyleIdx="2" presStyleCnt="3" custScaleX="125864" custScaleY="120463"/>
      <dgm:spPr/>
      <dgm:t>
        <a:bodyPr/>
        <a:lstStyle/>
        <a:p>
          <a:endParaRPr lang="en-US"/>
        </a:p>
      </dgm:t>
    </dgm:pt>
    <dgm:pt modelId="{0F80D958-A428-4EB7-BBF4-23B8FA0A0AF0}" type="pres">
      <dgm:prSet presAssocID="{9F300382-65E9-4A81-943A-7E33842D1D03}" presName="gear3tx" presStyleLbl="node1" presStyleIdx="2" presStyleCnt="3">
        <dgm:presLayoutVars>
          <dgm:chMax val="1"/>
          <dgm:bulletEnabled val="1"/>
        </dgm:presLayoutVars>
      </dgm:prSet>
      <dgm:spPr/>
      <dgm:t>
        <a:bodyPr/>
        <a:lstStyle/>
        <a:p>
          <a:endParaRPr lang="en-US"/>
        </a:p>
      </dgm:t>
    </dgm:pt>
    <dgm:pt modelId="{0A8A3C1C-101A-450A-B70C-563C47E1785B}" type="pres">
      <dgm:prSet presAssocID="{9F300382-65E9-4A81-943A-7E33842D1D03}" presName="gear3srcNode" presStyleLbl="node1" presStyleIdx="2" presStyleCnt="3"/>
      <dgm:spPr/>
      <dgm:t>
        <a:bodyPr/>
        <a:lstStyle/>
        <a:p>
          <a:endParaRPr lang="en-US"/>
        </a:p>
      </dgm:t>
    </dgm:pt>
    <dgm:pt modelId="{923F8564-F41D-4405-BE17-4EBAE19C9585}" type="pres">
      <dgm:prSet presAssocID="{9F300382-65E9-4A81-943A-7E33842D1D03}" presName="gear3dstNode" presStyleLbl="node1" presStyleIdx="2" presStyleCnt="3"/>
      <dgm:spPr/>
      <dgm:t>
        <a:bodyPr/>
        <a:lstStyle/>
        <a:p>
          <a:endParaRPr lang="en-US"/>
        </a:p>
      </dgm:t>
    </dgm:pt>
    <dgm:pt modelId="{1D6B106E-0707-4387-A403-98ACB209F0CE}" type="pres">
      <dgm:prSet presAssocID="{84C57A40-0849-40E3-902C-FAE2B86A25FB}" presName="connector1" presStyleLbl="sibTrans2D1" presStyleIdx="0" presStyleCnt="3" custLinFactNeighborX="11737" custLinFactNeighborY="-8125"/>
      <dgm:spPr/>
      <dgm:t>
        <a:bodyPr/>
        <a:lstStyle/>
        <a:p>
          <a:endParaRPr lang="en-US"/>
        </a:p>
      </dgm:t>
    </dgm:pt>
    <dgm:pt modelId="{83A84690-D90C-46AE-BDC4-E6DC16F61078}" type="pres">
      <dgm:prSet presAssocID="{A34192DB-46A7-4642-B100-47D705E0EC34}" presName="connector2" presStyleLbl="sibTrans2D1" presStyleIdx="1" presStyleCnt="3" custLinFactNeighborX="-22781" custLinFactNeighborY="414"/>
      <dgm:spPr/>
      <dgm:t>
        <a:bodyPr/>
        <a:lstStyle/>
        <a:p>
          <a:endParaRPr lang="en-US"/>
        </a:p>
      </dgm:t>
    </dgm:pt>
    <dgm:pt modelId="{4965A75E-77B5-448B-AE97-A3979C4F2A60}" type="pres">
      <dgm:prSet presAssocID="{7F11E2CB-33E2-4266-B61C-71BDBF87AB8B}" presName="connector3" presStyleLbl="sibTrans2D1" presStyleIdx="2" presStyleCnt="3" custLinFactNeighborX="-11141" custLinFactNeighborY="-1537"/>
      <dgm:spPr/>
      <dgm:t>
        <a:bodyPr/>
        <a:lstStyle/>
        <a:p>
          <a:endParaRPr lang="en-US"/>
        </a:p>
      </dgm:t>
    </dgm:pt>
  </dgm:ptLst>
  <dgm:cxnLst>
    <dgm:cxn modelId="{8E97CDAB-6817-48BC-8676-12F639AC5201}" type="presOf" srcId="{A34192DB-46A7-4642-B100-47D705E0EC34}" destId="{83A84690-D90C-46AE-BDC4-E6DC16F61078}" srcOrd="0" destOrd="0" presId="urn:microsoft.com/office/officeart/2005/8/layout/gear1"/>
    <dgm:cxn modelId="{44C4E838-19A4-4980-8FB3-1B876C62441B}" type="presOf" srcId="{7624FCED-F3E2-4E28-87E2-A649882E768A}" destId="{05F06655-FD30-4324-B097-188349615DBB}" srcOrd="1" destOrd="0" presId="urn:microsoft.com/office/officeart/2005/8/layout/gear1"/>
    <dgm:cxn modelId="{9FF7E08A-7D97-48E4-8959-6F39B1B00776}" type="presOf" srcId="{CDC7DAAD-B881-44D0-809A-75D73233D9BC}" destId="{A88D1C15-947D-4223-89E5-1DA528BD624C}" srcOrd="0" destOrd="0" presId="urn:microsoft.com/office/officeart/2005/8/layout/gear1"/>
    <dgm:cxn modelId="{31B0AF5F-4C42-4EA3-8D04-8B6901660B62}" type="presOf" srcId="{9F300382-65E9-4A81-943A-7E33842D1D03}" destId="{0A8A3C1C-101A-450A-B70C-563C47E1785B}" srcOrd="2" destOrd="0" presId="urn:microsoft.com/office/officeart/2005/8/layout/gear1"/>
    <dgm:cxn modelId="{32DA56BC-105E-4F28-802A-89382AA65506}" type="presOf" srcId="{7624FCED-F3E2-4E28-87E2-A649882E768A}" destId="{6D76B1CE-0612-4F64-96AE-C278E1B95BF9}" srcOrd="2" destOrd="0" presId="urn:microsoft.com/office/officeart/2005/8/layout/gear1"/>
    <dgm:cxn modelId="{6EB6C2FF-DC9B-4F47-B51D-A17093489F61}" srcId="{CDC7DAAD-B881-44D0-809A-75D73233D9BC}" destId="{7624FCED-F3E2-4E28-87E2-A649882E768A}" srcOrd="0" destOrd="0" parTransId="{402F896E-D37E-4BF0-9F93-BD49EBED1562}" sibTransId="{84C57A40-0849-40E3-902C-FAE2B86A25FB}"/>
    <dgm:cxn modelId="{3C45CD1C-D1F7-4590-8F8A-49E055D6DD2A}" type="presOf" srcId="{9F300382-65E9-4A81-943A-7E33842D1D03}" destId="{923F8564-F41D-4405-BE17-4EBAE19C9585}" srcOrd="3" destOrd="0" presId="urn:microsoft.com/office/officeart/2005/8/layout/gear1"/>
    <dgm:cxn modelId="{A10DE625-1FB7-46CE-8E48-44416CE40A5A}" type="presOf" srcId="{9F300382-65E9-4A81-943A-7E33842D1D03}" destId="{0F80D958-A428-4EB7-BBF4-23B8FA0A0AF0}" srcOrd="1" destOrd="0" presId="urn:microsoft.com/office/officeart/2005/8/layout/gear1"/>
    <dgm:cxn modelId="{E5694038-9810-45AA-AE17-0687904D7B7F}" type="presOf" srcId="{84D09749-E298-4066-A0FE-DC2755D947C8}" destId="{6451BAA0-76DC-458D-A865-35D908EBC718}" srcOrd="1" destOrd="0" presId="urn:microsoft.com/office/officeart/2005/8/layout/gear1"/>
    <dgm:cxn modelId="{1E89CED7-6236-462F-80FC-24D76A9D105D}" type="presOf" srcId="{84D09749-E298-4066-A0FE-DC2755D947C8}" destId="{872EA223-1A15-4F99-93C3-E89A396DC195}" srcOrd="0" destOrd="0" presId="urn:microsoft.com/office/officeart/2005/8/layout/gear1"/>
    <dgm:cxn modelId="{4D3449EE-34B3-4496-B4D0-0D7FB75D2B88}" srcId="{CDC7DAAD-B881-44D0-809A-75D73233D9BC}" destId="{9F300382-65E9-4A81-943A-7E33842D1D03}" srcOrd="2" destOrd="0" parTransId="{9798C755-8EC2-4FA7-8CD6-0BA7CBE7AC42}" sibTransId="{7F11E2CB-33E2-4266-B61C-71BDBF87AB8B}"/>
    <dgm:cxn modelId="{42B1CD02-6BB4-4306-BF45-28B7BB7409B8}" srcId="{CDC7DAAD-B881-44D0-809A-75D73233D9BC}" destId="{84D09749-E298-4066-A0FE-DC2755D947C8}" srcOrd="1" destOrd="0" parTransId="{2D685F8A-32E2-4550-BB1C-23277BB96F1D}" sibTransId="{A34192DB-46A7-4642-B100-47D705E0EC34}"/>
    <dgm:cxn modelId="{C016347C-311C-49E7-9034-733BCF6808B8}" type="presOf" srcId="{84C57A40-0849-40E3-902C-FAE2B86A25FB}" destId="{1D6B106E-0707-4387-A403-98ACB209F0CE}" srcOrd="0" destOrd="0" presId="urn:microsoft.com/office/officeart/2005/8/layout/gear1"/>
    <dgm:cxn modelId="{4E9D2C78-8655-4A1A-A12E-39E96B4F281B}" type="presOf" srcId="{9F300382-65E9-4A81-943A-7E33842D1D03}" destId="{8586C976-0C26-41FC-89E6-1F6E18DBF028}" srcOrd="0" destOrd="0" presId="urn:microsoft.com/office/officeart/2005/8/layout/gear1"/>
    <dgm:cxn modelId="{ABBFBC47-D0A7-4478-B904-1E6307CD4478}" type="presOf" srcId="{7624FCED-F3E2-4E28-87E2-A649882E768A}" destId="{4444451D-737E-4278-8397-D7AF1F1D6919}" srcOrd="0" destOrd="0" presId="urn:microsoft.com/office/officeart/2005/8/layout/gear1"/>
    <dgm:cxn modelId="{12268AB2-EBC6-4CC5-8A31-1368B2C1EE57}" type="presOf" srcId="{84D09749-E298-4066-A0FE-DC2755D947C8}" destId="{42918977-C933-4BAA-A10D-9E285C1F253E}" srcOrd="2" destOrd="0" presId="urn:microsoft.com/office/officeart/2005/8/layout/gear1"/>
    <dgm:cxn modelId="{64BA2CE5-F4E4-48EB-92C5-562B5E95269E}" type="presOf" srcId="{7F11E2CB-33E2-4266-B61C-71BDBF87AB8B}" destId="{4965A75E-77B5-448B-AE97-A3979C4F2A60}" srcOrd="0" destOrd="0" presId="urn:microsoft.com/office/officeart/2005/8/layout/gear1"/>
    <dgm:cxn modelId="{E57367EC-4EF7-4343-B301-CAA60CC48ACF}" type="presParOf" srcId="{A88D1C15-947D-4223-89E5-1DA528BD624C}" destId="{4444451D-737E-4278-8397-D7AF1F1D6919}" srcOrd="0" destOrd="0" presId="urn:microsoft.com/office/officeart/2005/8/layout/gear1"/>
    <dgm:cxn modelId="{F0F2BDA1-75F8-4DB2-8C78-5857803AC07B}" type="presParOf" srcId="{A88D1C15-947D-4223-89E5-1DA528BD624C}" destId="{05F06655-FD30-4324-B097-188349615DBB}" srcOrd="1" destOrd="0" presId="urn:microsoft.com/office/officeart/2005/8/layout/gear1"/>
    <dgm:cxn modelId="{DADA701D-E895-4791-BC79-5B0373D97D79}" type="presParOf" srcId="{A88D1C15-947D-4223-89E5-1DA528BD624C}" destId="{6D76B1CE-0612-4F64-96AE-C278E1B95BF9}" srcOrd="2" destOrd="0" presId="urn:microsoft.com/office/officeart/2005/8/layout/gear1"/>
    <dgm:cxn modelId="{0AB97530-349F-44B5-8C0F-A03C9C8250E5}" type="presParOf" srcId="{A88D1C15-947D-4223-89E5-1DA528BD624C}" destId="{872EA223-1A15-4F99-93C3-E89A396DC195}" srcOrd="3" destOrd="0" presId="urn:microsoft.com/office/officeart/2005/8/layout/gear1"/>
    <dgm:cxn modelId="{51059842-8589-4497-94AC-B27ABD81D12C}" type="presParOf" srcId="{A88D1C15-947D-4223-89E5-1DA528BD624C}" destId="{6451BAA0-76DC-458D-A865-35D908EBC718}" srcOrd="4" destOrd="0" presId="urn:microsoft.com/office/officeart/2005/8/layout/gear1"/>
    <dgm:cxn modelId="{30576235-C740-413D-B158-A454941AAFF9}" type="presParOf" srcId="{A88D1C15-947D-4223-89E5-1DA528BD624C}" destId="{42918977-C933-4BAA-A10D-9E285C1F253E}" srcOrd="5" destOrd="0" presId="urn:microsoft.com/office/officeart/2005/8/layout/gear1"/>
    <dgm:cxn modelId="{D7FAA609-9AEF-49CD-9DD7-E35594502A8E}" type="presParOf" srcId="{A88D1C15-947D-4223-89E5-1DA528BD624C}" destId="{8586C976-0C26-41FC-89E6-1F6E18DBF028}" srcOrd="6" destOrd="0" presId="urn:microsoft.com/office/officeart/2005/8/layout/gear1"/>
    <dgm:cxn modelId="{D0F0B61E-934E-43B0-88D8-DD0FB4A7BF14}" type="presParOf" srcId="{A88D1C15-947D-4223-89E5-1DA528BD624C}" destId="{0F80D958-A428-4EB7-BBF4-23B8FA0A0AF0}" srcOrd="7" destOrd="0" presId="urn:microsoft.com/office/officeart/2005/8/layout/gear1"/>
    <dgm:cxn modelId="{96C04D86-47A0-4D34-983E-00FF4AE38ED1}" type="presParOf" srcId="{A88D1C15-947D-4223-89E5-1DA528BD624C}" destId="{0A8A3C1C-101A-450A-B70C-563C47E1785B}" srcOrd="8" destOrd="0" presId="urn:microsoft.com/office/officeart/2005/8/layout/gear1"/>
    <dgm:cxn modelId="{409A484C-98EB-40C4-B74C-11C03618AA0D}" type="presParOf" srcId="{A88D1C15-947D-4223-89E5-1DA528BD624C}" destId="{923F8564-F41D-4405-BE17-4EBAE19C9585}" srcOrd="9" destOrd="0" presId="urn:microsoft.com/office/officeart/2005/8/layout/gear1"/>
    <dgm:cxn modelId="{CFB6EA18-DBCF-4245-BBB5-60B2E325FC45}" type="presParOf" srcId="{A88D1C15-947D-4223-89E5-1DA528BD624C}" destId="{1D6B106E-0707-4387-A403-98ACB209F0CE}" srcOrd="10" destOrd="0" presId="urn:microsoft.com/office/officeart/2005/8/layout/gear1"/>
    <dgm:cxn modelId="{A2293225-37D4-4BF9-8FFA-16FAF1D02D12}" type="presParOf" srcId="{A88D1C15-947D-4223-89E5-1DA528BD624C}" destId="{83A84690-D90C-46AE-BDC4-E6DC16F61078}" srcOrd="11" destOrd="0" presId="urn:microsoft.com/office/officeart/2005/8/layout/gear1"/>
    <dgm:cxn modelId="{BDD2F163-E7A6-460D-A16F-D76A6E09FDD0}" type="presParOf" srcId="{A88D1C15-947D-4223-89E5-1DA528BD624C}" destId="{4965A75E-77B5-448B-AE97-A3979C4F2A60}"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B27466-1D8A-4D9F-A7F4-E0C65B6B2787}">
      <dsp:nvSpPr>
        <dsp:cNvPr id="0" name=""/>
        <dsp:cNvSpPr/>
      </dsp:nvSpPr>
      <dsp:spPr>
        <a:xfrm rot="21300000">
          <a:off x="14687" y="1846148"/>
          <a:ext cx="4756937" cy="544741"/>
        </a:xfrm>
        <a:prstGeom prst="mathMinus">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7BCB49A-A87D-4D74-A425-C936274B4B00}">
      <dsp:nvSpPr>
        <dsp:cNvPr id="0" name=""/>
        <dsp:cNvSpPr/>
      </dsp:nvSpPr>
      <dsp:spPr>
        <a:xfrm>
          <a:off x="574357" y="211851"/>
          <a:ext cx="1435893" cy="1694815"/>
        </a:xfrm>
        <a:prstGeom prst="down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322A33-AD72-434D-8133-5063F792BA8A}">
      <dsp:nvSpPr>
        <dsp:cNvPr id="0" name=""/>
        <dsp:cNvSpPr/>
      </dsp:nvSpPr>
      <dsp:spPr>
        <a:xfrm>
          <a:off x="2536745" y="0"/>
          <a:ext cx="1531620" cy="17795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a:t>                                </a:t>
          </a:r>
          <a:r>
            <a:rPr lang="en-US" sz="1800" b="1" kern="1200" dirty="0">
              <a:effectLst>
                <a:outerShdw blurRad="38100" dist="38100" dir="2700000" algn="tl">
                  <a:srgbClr val="000000">
                    <a:alpha val="43137"/>
                  </a:srgbClr>
                </a:outerShdw>
              </a:effectLst>
            </a:rPr>
            <a:t>Authoritative</a:t>
          </a:r>
        </a:p>
      </dsp:txBody>
      <dsp:txXfrm>
        <a:off x="2536745" y="0"/>
        <a:ext cx="1531620" cy="1779555"/>
      </dsp:txXfrm>
    </dsp:sp>
    <dsp:sp modelId="{F98B3719-8853-440A-A6E9-FC78DD0E5980}">
      <dsp:nvSpPr>
        <dsp:cNvPr id="0" name=""/>
        <dsp:cNvSpPr/>
      </dsp:nvSpPr>
      <dsp:spPr>
        <a:xfrm>
          <a:off x="2776061" y="2330370"/>
          <a:ext cx="1435893" cy="1694815"/>
        </a:xfrm>
        <a:prstGeom prst="up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982629-7BD4-44C0-A966-D708240DA595}">
      <dsp:nvSpPr>
        <dsp:cNvPr id="0" name=""/>
        <dsp:cNvSpPr/>
      </dsp:nvSpPr>
      <dsp:spPr>
        <a:xfrm>
          <a:off x="717946" y="2457482"/>
          <a:ext cx="1531620" cy="17795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b="1" kern="1200" dirty="0">
              <a:effectLst>
                <a:outerShdw blurRad="38100" dist="38100" dir="2700000" algn="tl">
                  <a:srgbClr val="000000">
                    <a:alpha val="43137"/>
                  </a:srgbClr>
                </a:outerShdw>
              </a:effectLst>
            </a:rPr>
            <a:t>Supportive</a:t>
          </a:r>
        </a:p>
      </dsp:txBody>
      <dsp:txXfrm>
        <a:off x="717946" y="2457482"/>
        <a:ext cx="1531620" cy="17795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C014A3-E2F7-485A-A4DC-821555D3F0DC}">
      <dsp:nvSpPr>
        <dsp:cNvPr id="0" name=""/>
        <dsp:cNvSpPr/>
      </dsp:nvSpPr>
      <dsp:spPr>
        <a:xfrm rot="21300000">
          <a:off x="14673" y="1846419"/>
          <a:ext cx="4752203" cy="544199"/>
        </a:xfrm>
        <a:prstGeom prst="mathMinus">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54A8A37-E883-4187-9894-5A0BF54CE604}">
      <dsp:nvSpPr>
        <dsp:cNvPr id="0" name=""/>
        <dsp:cNvSpPr/>
      </dsp:nvSpPr>
      <dsp:spPr>
        <a:xfrm>
          <a:off x="573786" y="211851"/>
          <a:ext cx="1434465" cy="1694815"/>
        </a:xfrm>
        <a:prstGeom prst="down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26C623-A4E5-457C-B8CF-A02605E900C4}">
      <dsp:nvSpPr>
        <dsp:cNvPr id="0" name=""/>
        <dsp:cNvSpPr/>
      </dsp:nvSpPr>
      <dsp:spPr>
        <a:xfrm>
          <a:off x="2534221" y="0"/>
          <a:ext cx="1530096" cy="17795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b="1" kern="1200" dirty="0">
              <a:effectLst>
                <a:outerShdw blurRad="38100" dist="38100" dir="2700000" algn="tl">
                  <a:srgbClr val="000000">
                    <a:alpha val="43137"/>
                  </a:srgbClr>
                </a:outerShdw>
              </a:effectLst>
            </a:rPr>
            <a:t>Choice and Voice</a:t>
          </a:r>
        </a:p>
        <a:p>
          <a:pPr lvl="0" algn="ctr" defTabSz="933450">
            <a:lnSpc>
              <a:spcPct val="90000"/>
            </a:lnSpc>
            <a:spcBef>
              <a:spcPct val="0"/>
            </a:spcBef>
            <a:spcAft>
              <a:spcPct val="35000"/>
            </a:spcAft>
          </a:pPr>
          <a:endParaRPr lang="en-US" sz="2100" kern="1200" dirty="0"/>
        </a:p>
      </dsp:txBody>
      <dsp:txXfrm>
        <a:off x="2534221" y="0"/>
        <a:ext cx="1530096" cy="1779555"/>
      </dsp:txXfrm>
    </dsp:sp>
    <dsp:sp modelId="{C7FB127C-8D3E-4437-AD36-BBF4369B5C48}">
      <dsp:nvSpPr>
        <dsp:cNvPr id="0" name=""/>
        <dsp:cNvSpPr/>
      </dsp:nvSpPr>
      <dsp:spPr>
        <a:xfrm>
          <a:off x="2773298" y="2330370"/>
          <a:ext cx="1434465" cy="1694815"/>
        </a:xfrm>
        <a:prstGeom prst="up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CAAE326-FBF2-450A-8B0F-ADFB9C57D565}">
      <dsp:nvSpPr>
        <dsp:cNvPr id="0" name=""/>
        <dsp:cNvSpPr/>
      </dsp:nvSpPr>
      <dsp:spPr>
        <a:xfrm>
          <a:off x="717232" y="2457482"/>
          <a:ext cx="1530096" cy="17795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b="1" kern="1200" dirty="0">
              <a:effectLst>
                <a:outerShdw blurRad="38100" dist="38100" dir="2700000" algn="tl">
                  <a:srgbClr val="000000">
                    <a:alpha val="43137"/>
                  </a:srgbClr>
                </a:outerShdw>
              </a:effectLst>
            </a:rPr>
            <a:t>Structured and Shaped </a:t>
          </a:r>
        </a:p>
      </dsp:txBody>
      <dsp:txXfrm>
        <a:off x="717232" y="2457482"/>
        <a:ext cx="1530096" cy="177955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44451D-737E-4278-8397-D7AF1F1D6919}">
      <dsp:nvSpPr>
        <dsp:cNvPr id="0" name=""/>
        <dsp:cNvSpPr/>
      </dsp:nvSpPr>
      <dsp:spPr>
        <a:xfrm>
          <a:off x="2902770" y="1812335"/>
          <a:ext cx="2693352" cy="2799307"/>
        </a:xfrm>
        <a:prstGeom prst="gear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a:effectLst>
                <a:outerShdw blurRad="38100" dist="38100" dir="2700000" algn="tl">
                  <a:srgbClr val="000000">
                    <a:alpha val="43137"/>
                  </a:srgbClr>
                </a:outerShdw>
              </a:effectLst>
            </a:rPr>
            <a:t>Achievement</a:t>
          </a:r>
        </a:p>
      </dsp:txBody>
      <dsp:txXfrm>
        <a:off x="3444254" y="2461020"/>
        <a:ext cx="1610384" cy="1452517"/>
      </dsp:txXfrm>
    </dsp:sp>
    <dsp:sp modelId="{872EA223-1A15-4F99-93C3-E89A396DC195}">
      <dsp:nvSpPr>
        <dsp:cNvPr id="0" name=""/>
        <dsp:cNvSpPr/>
      </dsp:nvSpPr>
      <dsp:spPr>
        <a:xfrm>
          <a:off x="821930" y="1588146"/>
          <a:ext cx="2191288" cy="2273490"/>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a:effectLst>
                <a:outerShdw blurRad="38100" dist="38100" dir="2700000" algn="tl">
                  <a:srgbClr val="000000">
                    <a:alpha val="43137"/>
                  </a:srgbClr>
                </a:outerShdw>
              </a:effectLst>
            </a:rPr>
            <a:t>Student Support</a:t>
          </a:r>
        </a:p>
      </dsp:txBody>
      <dsp:txXfrm>
        <a:off x="1373593" y="2155271"/>
        <a:ext cx="1087962" cy="1139240"/>
      </dsp:txXfrm>
    </dsp:sp>
    <dsp:sp modelId="{8586C976-0C26-41FC-89E6-1F6E18DBF028}">
      <dsp:nvSpPr>
        <dsp:cNvPr id="0" name=""/>
        <dsp:cNvSpPr/>
      </dsp:nvSpPr>
      <dsp:spPr>
        <a:xfrm rot="20700000">
          <a:off x="2143048" y="63880"/>
          <a:ext cx="2252539" cy="2087709"/>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a:effectLst>
                <a:outerShdw blurRad="38100" dist="38100" dir="2700000" algn="tl">
                  <a:srgbClr val="000000">
                    <a:alpha val="43137"/>
                  </a:srgbClr>
                </a:outerShdw>
              </a:effectLst>
            </a:rPr>
            <a:t>High Expectations</a:t>
          </a:r>
        </a:p>
      </dsp:txBody>
      <dsp:txXfrm rot="-20700000">
        <a:off x="2646872" y="511999"/>
        <a:ext cx="1244890" cy="1191470"/>
      </dsp:txXfrm>
    </dsp:sp>
    <dsp:sp modelId="{1D6B106E-0707-4387-A403-98ACB209F0CE}">
      <dsp:nvSpPr>
        <dsp:cNvPr id="0" name=""/>
        <dsp:cNvSpPr/>
      </dsp:nvSpPr>
      <dsp:spPr>
        <a:xfrm>
          <a:off x="3004405" y="1419678"/>
          <a:ext cx="3165043" cy="3165043"/>
        </a:xfrm>
        <a:prstGeom prst="circularArrow">
          <a:avLst>
            <a:gd name="adj1" fmla="val 4687"/>
            <a:gd name="adj2" fmla="val 299029"/>
            <a:gd name="adj3" fmla="val 2522945"/>
            <a:gd name="adj4" fmla="val 15846748"/>
            <a:gd name="adj5" fmla="val 5469"/>
          </a:avLst>
        </a:prstGeom>
        <a:solidFill>
          <a:schemeClr val="tx1"/>
        </a:solidFill>
        <a:ln>
          <a:solidFill>
            <a:schemeClr val="bg1"/>
          </a:solidFill>
        </a:ln>
        <a:effectLst/>
      </dsp:spPr>
      <dsp:style>
        <a:lnRef idx="0">
          <a:scrgbClr r="0" g="0" b="0"/>
        </a:lnRef>
        <a:fillRef idx="1">
          <a:scrgbClr r="0" g="0" b="0"/>
        </a:fillRef>
        <a:effectRef idx="0">
          <a:scrgbClr r="0" g="0" b="0"/>
        </a:effectRef>
        <a:fontRef idx="minor">
          <a:schemeClr val="lt1"/>
        </a:fontRef>
      </dsp:style>
    </dsp:sp>
    <dsp:sp modelId="{83A84690-D90C-46AE-BDC4-E6DC16F61078}">
      <dsp:nvSpPr>
        <dsp:cNvPr id="0" name=""/>
        <dsp:cNvSpPr/>
      </dsp:nvSpPr>
      <dsp:spPr>
        <a:xfrm>
          <a:off x="538730" y="1077724"/>
          <a:ext cx="2299601" cy="2299601"/>
        </a:xfrm>
        <a:prstGeom prst="leftCircularArrow">
          <a:avLst>
            <a:gd name="adj1" fmla="val 6452"/>
            <a:gd name="adj2" fmla="val 429999"/>
            <a:gd name="adj3" fmla="val 10489124"/>
            <a:gd name="adj4" fmla="val 14837806"/>
            <a:gd name="adj5" fmla="val 7527"/>
          </a:avLst>
        </a:prstGeom>
        <a:solidFill>
          <a:schemeClr val="tx1"/>
        </a:solidFill>
        <a:ln>
          <a:solidFill>
            <a:schemeClr val="bg1"/>
          </a:solidFill>
        </a:ln>
        <a:effectLst/>
      </dsp:spPr>
      <dsp:style>
        <a:lnRef idx="0">
          <a:scrgbClr r="0" g="0" b="0"/>
        </a:lnRef>
        <a:fillRef idx="1">
          <a:scrgbClr r="0" g="0" b="0"/>
        </a:fillRef>
        <a:effectRef idx="0">
          <a:scrgbClr r="0" g="0" b="0"/>
        </a:effectRef>
        <a:fontRef idx="minor">
          <a:schemeClr val="lt1"/>
        </a:fontRef>
      </dsp:style>
    </dsp:sp>
    <dsp:sp modelId="{4965A75E-77B5-448B-AE97-A3979C4F2A60}">
      <dsp:nvSpPr>
        <dsp:cNvPr id="0" name=""/>
        <dsp:cNvSpPr/>
      </dsp:nvSpPr>
      <dsp:spPr>
        <a:xfrm>
          <a:off x="1704525" y="-198602"/>
          <a:ext cx="2479433" cy="2479433"/>
        </a:xfrm>
        <a:prstGeom prst="circularArrow">
          <a:avLst>
            <a:gd name="adj1" fmla="val 5984"/>
            <a:gd name="adj2" fmla="val 394124"/>
            <a:gd name="adj3" fmla="val 13313824"/>
            <a:gd name="adj4" fmla="val 10508221"/>
            <a:gd name="adj5" fmla="val 6981"/>
          </a:avLst>
        </a:prstGeom>
        <a:solidFill>
          <a:schemeClr val="tx1"/>
        </a:solidFill>
        <a:ln>
          <a:solidFill>
            <a:schemeClr val="bg1"/>
          </a:solid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F5F353F6-B2C7-4BC4-B414-5D1197191DF7}" type="datetimeFigureOut">
              <a:rPr lang="en-US" smtClean="0"/>
              <a:t>12/20/2018</a:t>
            </a:fld>
            <a:endParaRPr lang="en-US" dirty="0"/>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2A451E07-C506-41CC-87CE-1DCAB612F21A}" type="slidenum">
              <a:rPr lang="en-US" smtClean="0"/>
              <a:t>‹#›</a:t>
            </a:fld>
            <a:endParaRPr lang="en-US" dirty="0"/>
          </a:p>
        </p:txBody>
      </p:sp>
    </p:spTree>
    <p:extLst>
      <p:ext uri="{BB962C8B-B14F-4D97-AF65-F5344CB8AC3E}">
        <p14:creationId xmlns:p14="http://schemas.microsoft.com/office/powerpoint/2010/main" val="1529457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395288" y="692150"/>
            <a:ext cx="6159500" cy="3463925"/>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94" name="Shape 94"/>
          <p:cNvSpPr txBox="1">
            <a:spLocks noGrp="1"/>
          </p:cNvSpPr>
          <p:nvPr>
            <p:ph type="body" idx="1"/>
          </p:nvPr>
        </p:nvSpPr>
        <p:spPr>
          <a:xfrm>
            <a:off x="695008" y="4387136"/>
            <a:ext cx="5560059" cy="4156234"/>
          </a:xfrm>
          <a:prstGeom prst="rect">
            <a:avLst/>
          </a:prstGeom>
          <a:noFill/>
          <a:ln>
            <a:noFill/>
          </a:ln>
        </p:spPr>
        <p:txBody>
          <a:bodyPr lIns="92476" tIns="46226" rIns="92476" bIns="46226" anchor="t" anchorCtr="0">
            <a:noAutofit/>
          </a:bodyPr>
          <a:lstStyle/>
          <a:p>
            <a:pPr>
              <a:buSzPct val="25000"/>
            </a:pPr>
            <a:r>
              <a:rPr lang="en-US" dirty="0">
                <a:solidFill>
                  <a:schemeClr val="dk1"/>
                </a:solidFill>
                <a:latin typeface="Calibri"/>
                <a:ea typeface="Calibri"/>
                <a:cs typeface="Calibri"/>
                <a:sym typeface="Calibri"/>
              </a:rPr>
              <a:t>Overview of our plan to raise awareness of the low-performing schools time and circumstance have left behind, highlight similar schools that have been reformed, and move toward strategy to improve them, leveraging ESSA</a:t>
            </a:r>
          </a:p>
          <a:p>
            <a:pPr>
              <a:buSzPct val="25000"/>
            </a:pPr>
            <a:r>
              <a:rPr lang="en-US" dirty="0">
                <a:solidFill>
                  <a:schemeClr val="dk1"/>
                </a:solidFill>
                <a:latin typeface="Calibri"/>
                <a:ea typeface="Calibri"/>
                <a:cs typeface="Calibri"/>
                <a:sym typeface="Calibri"/>
              </a:rPr>
              <a:t>Get your thoughts on different options to identify and call them out in a constructive way; to tell their stories that will prompt action and reform; and to begin to envision a strategy boost their performance</a:t>
            </a:r>
          </a:p>
          <a:p>
            <a:pPr>
              <a:buSzPct val="25000"/>
            </a:pPr>
            <a:endParaRPr dirty="0">
              <a:solidFill>
                <a:schemeClr val="dk1"/>
              </a:solidFill>
              <a:latin typeface="Calibri"/>
              <a:ea typeface="Calibri"/>
              <a:cs typeface="Calibri"/>
              <a:sym typeface="Calibri"/>
            </a:endParaRPr>
          </a:p>
        </p:txBody>
      </p:sp>
      <p:sp>
        <p:nvSpPr>
          <p:cNvPr id="95" name="Shape 95"/>
          <p:cNvSpPr txBox="1">
            <a:spLocks noGrp="1"/>
          </p:cNvSpPr>
          <p:nvPr>
            <p:ph type="sldNum" idx="12"/>
          </p:nvPr>
        </p:nvSpPr>
        <p:spPr>
          <a:xfrm>
            <a:off x="3936767" y="8772668"/>
            <a:ext cx="3011698" cy="461804"/>
          </a:xfrm>
          <a:prstGeom prst="rect">
            <a:avLst/>
          </a:prstGeom>
          <a:noFill/>
          <a:ln>
            <a:noFill/>
          </a:ln>
        </p:spPr>
        <p:txBody>
          <a:bodyPr lIns="92476" tIns="46226" rIns="92476" bIns="46226" anchor="b" anchorCtr="0">
            <a:noAutofit/>
          </a:bodyPr>
          <a:lstStyle/>
          <a:p>
            <a:pPr>
              <a:buSzPct val="25000"/>
            </a:pPr>
            <a:fld id="{00000000-1234-1234-1234-123412341234}" type="slidenum">
              <a:rPr lang="en-US">
                <a:solidFill>
                  <a:prstClr val="black"/>
                </a:solidFill>
                <a:ea typeface="Calibri"/>
                <a:cs typeface="Calibri"/>
                <a:sym typeface="Calibri"/>
              </a:rPr>
              <a:pPr>
                <a:buSzPct val="25000"/>
              </a:pPr>
              <a:t>1</a:t>
            </a:fld>
            <a:endParaRPr lang="en-US" dirty="0">
              <a:solidFill>
                <a:prstClr val="black"/>
              </a:solidFill>
              <a:ea typeface="Calibri"/>
              <a:cs typeface="Calibri"/>
              <a:sym typeface="Calibri"/>
            </a:endParaRPr>
          </a:p>
        </p:txBody>
      </p:sp>
    </p:spTree>
    <p:extLst>
      <p:ext uri="{BB962C8B-B14F-4D97-AF65-F5344CB8AC3E}">
        <p14:creationId xmlns:p14="http://schemas.microsoft.com/office/powerpoint/2010/main" val="3004027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txBox="1">
            <a:spLocks noGrp="1"/>
          </p:cNvSpPr>
          <p:nvPr>
            <p:ph type="body" idx="1"/>
          </p:nvPr>
        </p:nvSpPr>
        <p:spPr>
          <a:xfrm>
            <a:off x="695008" y="4387136"/>
            <a:ext cx="5560059" cy="4156234"/>
          </a:xfrm>
          <a:prstGeom prst="rect">
            <a:avLst/>
          </a:prstGeom>
        </p:spPr>
        <p:txBody>
          <a:bodyPr lIns="92476" tIns="92476" rIns="92476" bIns="92476" anchor="t" anchorCtr="0">
            <a:noAutofit/>
          </a:bodyPr>
          <a:lstStyle/>
          <a:p>
            <a:endParaRPr dirty="0"/>
          </a:p>
        </p:txBody>
      </p:sp>
      <p:sp>
        <p:nvSpPr>
          <p:cNvPr id="116" name="Shape 116"/>
          <p:cNvSpPr>
            <a:spLocks noGrp="1" noRot="1" noChangeAspect="1"/>
          </p:cNvSpPr>
          <p:nvPr>
            <p:ph type="sldImg" idx="2"/>
          </p:nvPr>
        </p:nvSpPr>
        <p:spPr>
          <a:xfrm>
            <a:off x="395288" y="692150"/>
            <a:ext cx="6159500" cy="346392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44457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reserve="1">
  <p:cSld name="Title and Content">
    <p:spTree>
      <p:nvGrpSpPr>
        <p:cNvPr id="1" name="Shape 27"/>
        <p:cNvGrpSpPr/>
        <p:nvPr/>
      </p:nvGrpSpPr>
      <p:grpSpPr>
        <a:xfrm>
          <a:off x="0" y="0"/>
          <a:ext cx="0" cy="0"/>
          <a:chOff x="0" y="0"/>
          <a:chExt cx="0" cy="0"/>
        </a:xfrm>
      </p:grpSpPr>
      <p:sp>
        <p:nvSpPr>
          <p:cNvPr id="28" name="Shape 28"/>
          <p:cNvSpPr txBox="1">
            <a:spLocks noGrp="1"/>
          </p:cNvSpPr>
          <p:nvPr>
            <p:ph type="title"/>
          </p:nvPr>
        </p:nvSpPr>
        <p:spPr>
          <a:xfrm>
            <a:off x="2015231" y="365125"/>
            <a:ext cx="9907479"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rgbClr val="5E94CA"/>
              </a:buClr>
              <a:buSzPts val="4400"/>
              <a:buFont typeface="Calibri"/>
              <a:buNone/>
              <a:defRPr sz="4400" b="1" i="0" u="none" strike="noStrike" cap="none">
                <a:solidFill>
                  <a:schemeClr val="tx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29" name="Shape 29"/>
          <p:cNvSpPr txBox="1">
            <a:spLocks noGrp="1"/>
          </p:cNvSpPr>
          <p:nvPr>
            <p:ph type="body" idx="1"/>
          </p:nvPr>
        </p:nvSpPr>
        <p:spPr>
          <a:xfrm>
            <a:off x="2015231" y="1825625"/>
            <a:ext cx="9907479" cy="4078025"/>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2849873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409946626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8" name="Title 7"/>
          <p:cNvSpPr>
            <a:spLocks noGrp="1"/>
          </p:cNvSpPr>
          <p:nvPr>
            <p:ph type="title"/>
          </p:nvPr>
        </p:nvSpPr>
        <p:spPr>
          <a:xfrm>
            <a:off x="2000249" y="276225"/>
            <a:ext cx="9169401" cy="1311035"/>
          </a:xfrm>
          <a:prstGeom prst="rect">
            <a:avLst/>
          </a:prstGeom>
        </p:spPr>
        <p:txBody>
          <a:bodyPr/>
          <a:lstStyle>
            <a:lvl1pPr>
              <a:defRPr>
                <a:solidFill>
                  <a:schemeClr val="tx1"/>
                </a:solidFill>
              </a:defRPr>
            </a:lvl1pPr>
          </a:lstStyle>
          <a:p>
            <a:r>
              <a:rPr lang="en-US" dirty="0"/>
              <a:t>Click to edit Master title style</a:t>
            </a:r>
          </a:p>
        </p:txBody>
      </p:sp>
      <p:sp>
        <p:nvSpPr>
          <p:cNvPr id="9" name="Slide Number Placeholder 8"/>
          <p:cNvSpPr>
            <a:spLocks noGrp="1"/>
          </p:cNvSpPr>
          <p:nvPr>
            <p:ph type="sldNum" sz="quarter" idx="10"/>
          </p:nvPr>
        </p:nvSpPr>
        <p:spPr>
          <a:xfrm>
            <a:off x="10530541" y="6275667"/>
            <a:ext cx="1320800" cy="365100"/>
          </a:xfrm>
          <a:prstGeom prst="rect">
            <a:avLst/>
          </a:prstGeom>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4074195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le Only">
    <p:spTree>
      <p:nvGrpSpPr>
        <p:cNvPr id="1" name=""/>
        <p:cNvGrpSpPr/>
        <p:nvPr/>
      </p:nvGrpSpPr>
      <p:grpSpPr>
        <a:xfrm>
          <a:off x="0" y="0"/>
          <a:ext cx="0" cy="0"/>
          <a:chOff x="0" y="0"/>
          <a:chExt cx="0" cy="0"/>
        </a:xfrm>
      </p:grpSpPr>
      <p:sp>
        <p:nvSpPr>
          <p:cNvPr id="8" name="Title 7"/>
          <p:cNvSpPr>
            <a:spLocks noGrp="1"/>
          </p:cNvSpPr>
          <p:nvPr>
            <p:ph type="title"/>
          </p:nvPr>
        </p:nvSpPr>
        <p:spPr>
          <a:xfrm>
            <a:off x="2000251" y="217233"/>
            <a:ext cx="8915400" cy="1311035"/>
          </a:xfrm>
          <a:prstGeom prst="rect">
            <a:avLst/>
          </a:prstGeom>
        </p:spPr>
        <p:txBody>
          <a:bodyPr/>
          <a:lstStyle>
            <a:lvl1pPr>
              <a:defRPr>
                <a:solidFill>
                  <a:schemeClr val="tx1"/>
                </a:solidFill>
              </a:defRPr>
            </a:lvl1pPr>
          </a:lstStyle>
          <a:p>
            <a:r>
              <a:rPr lang="en-US" dirty="0"/>
              <a:t>Click to edit Master title style</a:t>
            </a:r>
          </a:p>
        </p:txBody>
      </p:sp>
      <p:sp>
        <p:nvSpPr>
          <p:cNvPr id="9" name="Slide Number Placeholder 8"/>
          <p:cNvSpPr>
            <a:spLocks noGrp="1"/>
          </p:cNvSpPr>
          <p:nvPr>
            <p:ph type="sldNum" sz="quarter" idx="10"/>
          </p:nvPr>
        </p:nvSpPr>
        <p:spPr>
          <a:xfrm>
            <a:off x="10530541" y="6275667"/>
            <a:ext cx="1320800" cy="365100"/>
          </a:xfrm>
          <a:prstGeom prst="rect">
            <a:avLst/>
          </a:prstGeom>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2083472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reserve="1">
  <p:cSld name="Title Slide">
    <p:spTree>
      <p:nvGrpSpPr>
        <p:cNvPr id="1" name="Shape 30"/>
        <p:cNvGrpSpPr/>
        <p:nvPr/>
      </p:nvGrpSpPr>
      <p:grpSpPr>
        <a:xfrm>
          <a:off x="0" y="0"/>
          <a:ext cx="0" cy="0"/>
          <a:chOff x="0" y="0"/>
          <a:chExt cx="0" cy="0"/>
        </a:xfrm>
      </p:grpSpPr>
      <p:sp>
        <p:nvSpPr>
          <p:cNvPr id="31" name="Shape 31"/>
          <p:cNvSpPr txBox="1">
            <a:spLocks noGrp="1"/>
          </p:cNvSpPr>
          <p:nvPr>
            <p:ph type="ctrTitle"/>
          </p:nvPr>
        </p:nvSpPr>
        <p:spPr>
          <a:xfrm>
            <a:off x="1988597" y="1122363"/>
            <a:ext cx="9934113" cy="2387600"/>
          </a:xfrm>
          <a:prstGeom prst="rect">
            <a:avLst/>
          </a:prstGeom>
          <a:noFill/>
          <a:ln>
            <a:noFill/>
          </a:ln>
        </p:spPr>
        <p:txBody>
          <a:bodyPr spcFirstLastPara="1" wrap="square" lIns="91425" tIns="45700" rIns="91425" bIns="45700" anchor="b" anchorCtr="0"/>
          <a:lstStyle>
            <a:lvl1pPr marR="0" lvl="0" algn="ctr" rtl="0">
              <a:lnSpc>
                <a:spcPct val="90000"/>
              </a:lnSpc>
              <a:spcBef>
                <a:spcPts val="0"/>
              </a:spcBef>
              <a:spcAft>
                <a:spcPts val="0"/>
              </a:spcAft>
              <a:buClr>
                <a:srgbClr val="5E94CA"/>
              </a:buClr>
              <a:buSzPts val="6000"/>
              <a:buFont typeface="Calibri"/>
              <a:buNone/>
              <a:defRPr sz="6000" b="1" i="0" u="none" strike="noStrike" cap="none">
                <a:solidFill>
                  <a:schemeClr val="tx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32" name="Shape 32"/>
          <p:cNvSpPr txBox="1">
            <a:spLocks noGrp="1"/>
          </p:cNvSpPr>
          <p:nvPr>
            <p:ph type="subTitle" idx="1"/>
          </p:nvPr>
        </p:nvSpPr>
        <p:spPr>
          <a:xfrm>
            <a:off x="1988597" y="3602038"/>
            <a:ext cx="9934113" cy="1655762"/>
          </a:xfrm>
          <a:prstGeom prst="rect">
            <a:avLst/>
          </a:prstGeom>
          <a:noFill/>
          <a:ln>
            <a:noFill/>
          </a:ln>
        </p:spPr>
        <p:txBody>
          <a:bodyPr spcFirstLastPara="1" wrap="square" lIns="91425" tIns="45700" rIns="91425" bIns="45700" anchor="t" anchorCtr="0"/>
          <a:lstStyle>
            <a:lvl1pPr marR="0" lvl="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endParaRPr dirty="0"/>
          </a:p>
        </p:txBody>
      </p:sp>
    </p:spTree>
    <p:extLst>
      <p:ext uri="{BB962C8B-B14F-4D97-AF65-F5344CB8AC3E}">
        <p14:creationId xmlns:p14="http://schemas.microsoft.com/office/powerpoint/2010/main" val="2279565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reserve="1">
  <p:cSld name="Two Content">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2015231" y="365125"/>
            <a:ext cx="9907479"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rgbClr val="5E94CA"/>
              </a:buClr>
              <a:buSzPts val="4400"/>
              <a:buFont typeface="Calibri"/>
              <a:buNone/>
              <a:defRPr sz="4400" b="1" i="0" u="none" strike="noStrike" cap="none">
                <a:solidFill>
                  <a:schemeClr val="tx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53" name="Shape 53"/>
          <p:cNvSpPr txBox="1">
            <a:spLocks noGrp="1"/>
          </p:cNvSpPr>
          <p:nvPr>
            <p:ph type="body" idx="1"/>
          </p:nvPr>
        </p:nvSpPr>
        <p:spPr>
          <a:xfrm>
            <a:off x="2015230" y="1825625"/>
            <a:ext cx="4785065" cy="4237824"/>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dirty="0"/>
          </a:p>
        </p:txBody>
      </p:sp>
      <p:sp>
        <p:nvSpPr>
          <p:cNvPr id="54" name="Shape 54"/>
          <p:cNvSpPr txBox="1">
            <a:spLocks noGrp="1"/>
          </p:cNvSpPr>
          <p:nvPr>
            <p:ph type="body" idx="2"/>
          </p:nvPr>
        </p:nvSpPr>
        <p:spPr>
          <a:xfrm>
            <a:off x="7140398" y="1825625"/>
            <a:ext cx="4782312" cy="4237824"/>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1592328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reserve="1">
  <p:cSld name="Comparison">
    <p:spTree>
      <p:nvGrpSpPr>
        <p:cNvPr id="1" name="Shape 55"/>
        <p:cNvGrpSpPr/>
        <p:nvPr/>
      </p:nvGrpSpPr>
      <p:grpSpPr>
        <a:xfrm>
          <a:off x="0" y="0"/>
          <a:ext cx="0" cy="0"/>
          <a:chOff x="0" y="0"/>
          <a:chExt cx="0" cy="0"/>
        </a:xfrm>
      </p:grpSpPr>
      <p:sp>
        <p:nvSpPr>
          <p:cNvPr id="56" name="Shape 56"/>
          <p:cNvSpPr txBox="1">
            <a:spLocks noGrp="1"/>
          </p:cNvSpPr>
          <p:nvPr>
            <p:ph type="title"/>
          </p:nvPr>
        </p:nvSpPr>
        <p:spPr>
          <a:xfrm>
            <a:off x="1997476" y="365125"/>
            <a:ext cx="9925235"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rgbClr val="5E94CA"/>
              </a:buClr>
              <a:buSzPts val="4400"/>
              <a:buFont typeface="Calibri"/>
              <a:buNone/>
              <a:defRPr sz="4400" b="1" i="0" u="none" strike="noStrike" cap="none">
                <a:solidFill>
                  <a:schemeClr val="tx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57" name="Shape 57"/>
          <p:cNvSpPr txBox="1">
            <a:spLocks noGrp="1"/>
          </p:cNvSpPr>
          <p:nvPr>
            <p:ph type="body" idx="1"/>
          </p:nvPr>
        </p:nvSpPr>
        <p:spPr>
          <a:xfrm>
            <a:off x="1997476" y="1681163"/>
            <a:ext cx="4782311" cy="823912"/>
          </a:xfrm>
          <a:prstGeom prst="rect">
            <a:avLst/>
          </a:prstGeom>
          <a:noFill/>
          <a:ln>
            <a:noFill/>
          </a:ln>
        </p:spPr>
        <p:txBody>
          <a:bodyPr spcFirstLastPara="1" wrap="square" lIns="91425" tIns="45700" rIns="91425" bIns="45700" anchor="b" anchorCtr="0"/>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dirty="0"/>
          </a:p>
        </p:txBody>
      </p:sp>
      <p:sp>
        <p:nvSpPr>
          <p:cNvPr id="58" name="Shape 58"/>
          <p:cNvSpPr txBox="1">
            <a:spLocks noGrp="1"/>
          </p:cNvSpPr>
          <p:nvPr>
            <p:ph type="body" idx="2"/>
          </p:nvPr>
        </p:nvSpPr>
        <p:spPr>
          <a:xfrm>
            <a:off x="1997475" y="2505075"/>
            <a:ext cx="4782312" cy="3576129"/>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dirty="0"/>
          </a:p>
        </p:txBody>
      </p:sp>
      <p:sp>
        <p:nvSpPr>
          <p:cNvPr id="59" name="Shape 59"/>
          <p:cNvSpPr txBox="1">
            <a:spLocks noGrp="1"/>
          </p:cNvSpPr>
          <p:nvPr>
            <p:ph type="body" idx="3"/>
          </p:nvPr>
        </p:nvSpPr>
        <p:spPr>
          <a:xfrm>
            <a:off x="7140399" y="1681163"/>
            <a:ext cx="4782311" cy="823912"/>
          </a:xfrm>
          <a:prstGeom prst="rect">
            <a:avLst/>
          </a:prstGeom>
          <a:noFill/>
          <a:ln>
            <a:noFill/>
          </a:ln>
        </p:spPr>
        <p:txBody>
          <a:bodyPr spcFirstLastPara="1" wrap="square" lIns="91425" tIns="45700" rIns="91425" bIns="45700" anchor="b" anchorCtr="0"/>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60" name="Shape 60"/>
          <p:cNvSpPr txBox="1">
            <a:spLocks noGrp="1"/>
          </p:cNvSpPr>
          <p:nvPr>
            <p:ph type="body" idx="4"/>
          </p:nvPr>
        </p:nvSpPr>
        <p:spPr>
          <a:xfrm>
            <a:off x="7140399" y="2505075"/>
            <a:ext cx="4782312" cy="3576129"/>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2135026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icture with Caption" type="picTx" preserve="1">
  <p:cSld name="Picture with Caption">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2020518" y="457200"/>
            <a:ext cx="3932237" cy="1600200"/>
          </a:xfrm>
          <a:prstGeom prst="rect">
            <a:avLst/>
          </a:prstGeom>
          <a:noFill/>
          <a:ln>
            <a:noFill/>
          </a:ln>
        </p:spPr>
        <p:txBody>
          <a:bodyPr spcFirstLastPara="1" wrap="square" lIns="91425" tIns="45700" rIns="91425" bIns="45700" anchor="b" anchorCtr="0"/>
          <a:lstStyle>
            <a:lvl1pPr marR="0" lvl="0" algn="l" rtl="0">
              <a:lnSpc>
                <a:spcPct val="90000"/>
              </a:lnSpc>
              <a:spcBef>
                <a:spcPts val="0"/>
              </a:spcBef>
              <a:spcAft>
                <a:spcPts val="0"/>
              </a:spcAft>
              <a:buClr>
                <a:srgbClr val="5E94CA"/>
              </a:buClr>
              <a:buSzPts val="3200"/>
              <a:buFont typeface="Calibri"/>
              <a:buNone/>
              <a:defRPr sz="3200" b="1" i="0" u="none" strike="noStrike" cap="none">
                <a:solidFill>
                  <a:schemeClr val="tx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63" name="Shape 63"/>
          <p:cNvSpPr>
            <a:spLocks noGrp="1"/>
          </p:cNvSpPr>
          <p:nvPr>
            <p:ph type="pic" idx="2"/>
          </p:nvPr>
        </p:nvSpPr>
        <p:spPr>
          <a:xfrm>
            <a:off x="6363918" y="987425"/>
            <a:ext cx="5532160" cy="4873625"/>
          </a:xfrm>
          <a:prstGeom prst="rect">
            <a:avLst/>
          </a:prstGeom>
          <a:noFill/>
          <a:ln>
            <a:noFill/>
          </a:ln>
        </p:spPr>
        <p:txBody>
          <a:bodyPr spcFirstLastPara="1" wrap="square" lIns="91425" tIns="45700" rIns="91425" bIns="45700" anchor="t" anchorCtr="0"/>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64" name="Shape 64"/>
          <p:cNvSpPr txBox="1">
            <a:spLocks noGrp="1"/>
          </p:cNvSpPr>
          <p:nvPr>
            <p:ph type="body" idx="1"/>
          </p:nvPr>
        </p:nvSpPr>
        <p:spPr>
          <a:xfrm>
            <a:off x="2020518" y="2057400"/>
            <a:ext cx="3932237" cy="3811588"/>
          </a:xfrm>
          <a:prstGeom prst="rect">
            <a:avLst/>
          </a:prstGeom>
          <a:noFill/>
          <a:ln>
            <a:noFill/>
          </a:ln>
        </p:spPr>
        <p:txBody>
          <a:bodyPr spcFirstLastPara="1" wrap="square" lIns="91425" tIns="45700" rIns="91425" bIns="45700" anchor="t" anchorCtr="0"/>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dirty="0"/>
          </a:p>
        </p:txBody>
      </p:sp>
    </p:spTree>
    <p:extLst>
      <p:ext uri="{BB962C8B-B14F-4D97-AF65-F5344CB8AC3E}">
        <p14:creationId xmlns:p14="http://schemas.microsoft.com/office/powerpoint/2010/main" val="4269247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Vertical Text" type="vertTx" preserve="1">
  <p:cSld name="Title and Vertical Text">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2015231" y="365125"/>
            <a:ext cx="9907479"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rgbClr val="5E94CA"/>
              </a:buClr>
              <a:buSzPts val="4400"/>
              <a:buFont typeface="Calibri"/>
              <a:buNone/>
              <a:defRPr sz="4400" b="1" i="0" u="none" strike="noStrike" cap="none">
                <a:solidFill>
                  <a:schemeClr val="tx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67" name="Shape 67"/>
          <p:cNvSpPr txBox="1">
            <a:spLocks noGrp="1"/>
          </p:cNvSpPr>
          <p:nvPr>
            <p:ph type="body" idx="1"/>
          </p:nvPr>
        </p:nvSpPr>
        <p:spPr>
          <a:xfrm rot="5400000">
            <a:off x="4929958" y="-1089102"/>
            <a:ext cx="4078025" cy="9907479"/>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dirty="0"/>
          </a:p>
        </p:txBody>
      </p:sp>
    </p:spTree>
    <p:extLst>
      <p:ext uri="{BB962C8B-B14F-4D97-AF65-F5344CB8AC3E}">
        <p14:creationId xmlns:p14="http://schemas.microsoft.com/office/powerpoint/2010/main" val="3522489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ertical Title and Text" type="vertTitleAndTx" preserve="1">
  <p:cSld name="Vertical Title and Text">
    <p:spTree>
      <p:nvGrpSpPr>
        <p:cNvPr id="1" name="Shape 68"/>
        <p:cNvGrpSpPr/>
        <p:nvPr/>
      </p:nvGrpSpPr>
      <p:grpSpPr>
        <a:xfrm>
          <a:off x="0" y="0"/>
          <a:ext cx="0" cy="0"/>
          <a:chOff x="0" y="0"/>
          <a:chExt cx="0" cy="0"/>
        </a:xfrm>
      </p:grpSpPr>
      <p:sp>
        <p:nvSpPr>
          <p:cNvPr id="69" name="Shape 69"/>
          <p:cNvSpPr txBox="1">
            <a:spLocks noGrp="1"/>
          </p:cNvSpPr>
          <p:nvPr>
            <p:ph type="title"/>
          </p:nvPr>
        </p:nvSpPr>
        <p:spPr>
          <a:xfrm rot="5400000">
            <a:off x="7710479" y="1956594"/>
            <a:ext cx="5811838" cy="2628900"/>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rgbClr val="5E94CA"/>
              </a:buClr>
              <a:buSzPts val="4400"/>
              <a:buFont typeface="Calibri"/>
              <a:buNone/>
              <a:defRPr sz="4400" b="1" i="0" u="none" strike="noStrike" cap="none">
                <a:solidFill>
                  <a:schemeClr val="tx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70" name="Shape 70"/>
          <p:cNvSpPr txBox="1">
            <a:spLocks noGrp="1"/>
          </p:cNvSpPr>
          <p:nvPr>
            <p:ph type="body" idx="1"/>
          </p:nvPr>
        </p:nvSpPr>
        <p:spPr>
          <a:xfrm rot="5400000">
            <a:off x="2649836" y="-322747"/>
            <a:ext cx="5811838" cy="7187583"/>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dirty="0"/>
          </a:p>
        </p:txBody>
      </p:sp>
    </p:spTree>
    <p:extLst>
      <p:ext uri="{BB962C8B-B14F-4D97-AF65-F5344CB8AC3E}">
        <p14:creationId xmlns:p14="http://schemas.microsoft.com/office/powerpoint/2010/main" val="3024387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29396" y="457200"/>
            <a:ext cx="3932237" cy="1600200"/>
          </a:xfrm>
        </p:spPr>
        <p:txBody>
          <a:bodyPr anchor="b"/>
          <a:lstStyle>
            <a:lvl1pPr>
              <a:defRPr sz="3200">
                <a:solidFill>
                  <a:schemeClr val="tx1"/>
                </a:solidFill>
              </a:defRPr>
            </a:lvl1pPr>
          </a:lstStyle>
          <a:p>
            <a:r>
              <a:rPr lang="en-US" dirty="0"/>
              <a:t>Click to edit Master title style</a:t>
            </a:r>
          </a:p>
        </p:txBody>
      </p:sp>
      <p:sp>
        <p:nvSpPr>
          <p:cNvPr id="3" name="Content Placeholder 2"/>
          <p:cNvSpPr>
            <a:spLocks noGrp="1"/>
          </p:cNvSpPr>
          <p:nvPr>
            <p:ph idx="1"/>
          </p:nvPr>
        </p:nvSpPr>
        <p:spPr>
          <a:xfrm>
            <a:off x="6372796" y="987425"/>
            <a:ext cx="5532159"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029396"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897445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8598" y="1709738"/>
            <a:ext cx="9546178" cy="2852737"/>
          </a:xfrm>
        </p:spPr>
        <p:txBody>
          <a:bodyPr anchor="b"/>
          <a:lstStyle>
            <a:lvl1pPr>
              <a:defRPr sz="6000">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1988598" y="4589463"/>
            <a:ext cx="9546178" cy="1500187"/>
          </a:xfrm>
        </p:spPr>
        <p:txBody>
          <a:bodyPr/>
          <a:lstStyle>
            <a:lvl1pPr marL="0" indent="0">
              <a:buNone/>
              <a:defRPr sz="2400">
                <a:solidFill>
                  <a:schemeClr val="bg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cxnSp>
        <p:nvCxnSpPr>
          <p:cNvPr id="4" name="Straight Connector 3">
            <a:extLst>
              <a:ext uri="{FF2B5EF4-FFF2-40B4-BE49-F238E27FC236}">
                <a16:creationId xmlns:a16="http://schemas.microsoft.com/office/drawing/2014/main" id="{F309F25B-225D-4F42-AD2D-C6B3A6CC402F}"/>
              </a:ext>
            </a:extLst>
          </p:cNvPr>
          <p:cNvCxnSpPr>
            <a:cxnSpLocks/>
          </p:cNvCxnSpPr>
          <p:nvPr userDrawn="1"/>
        </p:nvCxnSpPr>
        <p:spPr>
          <a:xfrm>
            <a:off x="1988597" y="4589463"/>
            <a:ext cx="9546179"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477140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a:gsLst>
            <a:gs pos="51000">
              <a:schemeClr val="bg1"/>
            </a:gs>
            <a:gs pos="0">
              <a:schemeClr val="bg1"/>
            </a:gs>
            <a:gs pos="84000">
              <a:srgbClr val="B3D1EC">
                <a:alpha val="49803"/>
              </a:srgbClr>
            </a:gs>
            <a:gs pos="95000">
              <a:srgbClr val="FBB040"/>
            </a:gs>
          </a:gsLst>
          <a:path path="circle">
            <a:fillToRect l="100000" t="100000"/>
          </a:path>
          <a:tileRect r="-100000" b="-100000"/>
        </a:gradFill>
        <a:effectLst/>
      </p:bgPr>
    </p:bg>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2015231" y="365125"/>
            <a:ext cx="9907479"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rgbClr val="5E94CA"/>
              </a:buClr>
              <a:buSzPts val="4400"/>
              <a:buFont typeface="Calibri"/>
              <a:buNone/>
              <a:defRPr sz="4400" b="1" i="0" u="none" strike="noStrike" cap="none">
                <a:solidFill>
                  <a:srgbClr val="5E94CA"/>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22" name="Shape 22"/>
          <p:cNvSpPr txBox="1">
            <a:spLocks noGrp="1"/>
          </p:cNvSpPr>
          <p:nvPr>
            <p:ph type="body" idx="1"/>
          </p:nvPr>
        </p:nvSpPr>
        <p:spPr>
          <a:xfrm>
            <a:off x="2015231" y="1825625"/>
            <a:ext cx="9907479" cy="4078025"/>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dirty="0"/>
          </a:p>
        </p:txBody>
      </p:sp>
      <p:pic>
        <p:nvPicPr>
          <p:cNvPr id="23" name="Shape 23"/>
          <p:cNvPicPr preferRelativeResize="0"/>
          <p:nvPr/>
        </p:nvPicPr>
        <p:blipFill rotWithShape="1">
          <a:blip r:embed="rId14">
            <a:alphaModFix/>
          </a:blip>
          <a:srcRect/>
          <a:stretch/>
        </p:blipFill>
        <p:spPr>
          <a:xfrm>
            <a:off x="115287" y="118585"/>
            <a:ext cx="1303574" cy="1292965"/>
          </a:xfrm>
          <a:prstGeom prst="rect">
            <a:avLst/>
          </a:prstGeom>
          <a:noFill/>
          <a:ln>
            <a:noFill/>
          </a:ln>
        </p:spPr>
      </p:pic>
      <p:sp>
        <p:nvSpPr>
          <p:cNvPr id="24" name="Shape 24"/>
          <p:cNvSpPr txBox="1"/>
          <p:nvPr/>
        </p:nvSpPr>
        <p:spPr>
          <a:xfrm>
            <a:off x="17900" y="1411550"/>
            <a:ext cx="1619075" cy="1015663"/>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200" b="0" i="1" u="none" strike="noStrike" cap="none" dirty="0">
                <a:solidFill>
                  <a:srgbClr val="000000"/>
                </a:solidFill>
                <a:latin typeface="Calibri"/>
                <a:ea typeface="Calibri"/>
                <a:cs typeface="Calibri"/>
                <a:sym typeface="Calibri"/>
              </a:rPr>
              <a:t>Using ESSA to Redesign High Schools to Support Their Communities in the 21</a:t>
            </a:r>
            <a:r>
              <a:rPr lang="en-US" sz="1200" b="0" i="1" u="none" strike="noStrike" cap="none" baseline="30000" dirty="0">
                <a:solidFill>
                  <a:srgbClr val="000000"/>
                </a:solidFill>
                <a:latin typeface="Calibri"/>
                <a:ea typeface="Calibri"/>
                <a:cs typeface="Calibri"/>
                <a:sym typeface="Calibri"/>
              </a:rPr>
              <a:t>st</a:t>
            </a:r>
            <a:r>
              <a:rPr lang="en-US" sz="1200" b="0" i="1" u="none" strike="noStrike" cap="none" dirty="0">
                <a:solidFill>
                  <a:srgbClr val="000000"/>
                </a:solidFill>
                <a:latin typeface="Calibri"/>
                <a:ea typeface="Calibri"/>
                <a:cs typeface="Calibri"/>
                <a:sym typeface="Calibri"/>
              </a:rPr>
              <a:t> Century </a:t>
            </a:r>
            <a:endParaRPr dirty="0"/>
          </a:p>
        </p:txBody>
      </p:sp>
      <p:pic>
        <p:nvPicPr>
          <p:cNvPr id="26" name="Shape 26"/>
          <p:cNvPicPr preferRelativeResize="0"/>
          <p:nvPr/>
        </p:nvPicPr>
        <p:blipFill rotWithShape="1">
          <a:blip r:embed="rId14">
            <a:alphaModFix/>
          </a:blip>
          <a:srcRect/>
          <a:stretch/>
        </p:blipFill>
        <p:spPr>
          <a:xfrm>
            <a:off x="115287" y="118585"/>
            <a:ext cx="1303574" cy="1292965"/>
          </a:xfrm>
          <a:prstGeom prst="rect">
            <a:avLst/>
          </a:prstGeom>
          <a:noFill/>
          <a:ln>
            <a:noFill/>
          </a:ln>
        </p:spPr>
      </p:pic>
      <p:grpSp>
        <p:nvGrpSpPr>
          <p:cNvPr id="4" name="Group 3"/>
          <p:cNvGrpSpPr/>
          <p:nvPr userDrawn="1"/>
        </p:nvGrpSpPr>
        <p:grpSpPr>
          <a:xfrm>
            <a:off x="4596823" y="6469288"/>
            <a:ext cx="3061451" cy="284541"/>
            <a:chOff x="4381765" y="6335715"/>
            <a:chExt cx="3965475" cy="400413"/>
          </a:xfrm>
        </p:grpSpPr>
        <p:pic>
          <p:nvPicPr>
            <p:cNvPr id="2" name="Picture 1"/>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381765" y="6335715"/>
              <a:ext cx="3249175" cy="390145"/>
            </a:xfrm>
            <a:prstGeom prst="rect">
              <a:avLst/>
            </a:prstGeom>
          </p:spPr>
        </p:pic>
        <p:pic>
          <p:nvPicPr>
            <p:cNvPr id="3" name="Picture 2"/>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7640956" y="6335715"/>
              <a:ext cx="706284" cy="400413"/>
            </a:xfrm>
            <a:prstGeom prst="rect">
              <a:avLst/>
            </a:prstGeom>
          </p:spPr>
        </p:pic>
      </p:grpSp>
    </p:spTree>
    <p:extLst>
      <p:ext uri="{BB962C8B-B14F-4D97-AF65-F5344CB8AC3E}">
        <p14:creationId xmlns:p14="http://schemas.microsoft.com/office/powerpoint/2010/main" val="1701944285"/>
      </p:ext>
    </p:extLst>
  </p:cSld>
  <p:clrMap bg1="lt1" tx1="dk1" bg2="dk2" tx2="lt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9" r:id="rId10"/>
    <p:sldLayoutId id="2147483733" r:id="rId11"/>
    <p:sldLayoutId id="2147483746"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ln>
            <a:noFill/>
          </a:ln>
          <a:solidFill>
            <a:schemeClr val="tx1"/>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ogle.com/imgres?imgurl=http://civicenterprises.net/MediaLibrary/Images/EGC.jpg&amp;imgrefurl=http://www.civicenterprises.net/Our_Clients&amp;docid=x_hnGLrYaEFzeM&amp;tbnid=o_zDyWF5hXCFPM:&amp;vet=1&amp;w=543&amp;h=143&amp;client=safari&amp;bih=678&amp;biw=1203&amp;q=Civic%20Enterprises%20logo&amp;ved=0ahUKEwiEhu2OjoHRAhUB5oMKHcx8AScQMwgnKAYwBg&amp;iact=mrc&amp;uact=8" TargetMode="External"/><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www.every1graduates.org/" TargetMode="External"/><Relationship Id="rId2" Type="http://schemas.openxmlformats.org/officeDocument/2006/relationships/hyperlink" Target="http://www.hsredesign.org/"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Shape 97"/>
          <p:cNvSpPr txBox="1">
            <a:spLocks noGrp="1"/>
          </p:cNvSpPr>
          <p:nvPr>
            <p:ph type="title"/>
          </p:nvPr>
        </p:nvSpPr>
        <p:spPr/>
        <p:txBody>
          <a:bodyPr/>
          <a:lstStyle/>
          <a:p>
            <a:r>
              <a:rPr lang="en-US" sz="5400" dirty="0">
                <a:sym typeface="Bree Serif"/>
              </a:rPr>
              <a:t>Using ESSA to Redesign </a:t>
            </a:r>
            <a:br>
              <a:rPr lang="en-US" sz="5400" dirty="0">
                <a:sym typeface="Bree Serif"/>
              </a:rPr>
            </a:br>
            <a:r>
              <a:rPr lang="en-US" sz="5400" dirty="0">
                <a:sym typeface="Bree Serif"/>
              </a:rPr>
              <a:t>High Schools to Help Their Students and Communities Thrive in the 21st Century</a:t>
            </a:r>
            <a:endParaRPr lang="en-US" sz="5400" dirty="0"/>
          </a:p>
        </p:txBody>
      </p:sp>
      <p:sp>
        <p:nvSpPr>
          <p:cNvPr id="6" name="Text Placeholder 5">
            <a:extLst>
              <a:ext uri="{FF2B5EF4-FFF2-40B4-BE49-F238E27FC236}">
                <a16:creationId xmlns:a16="http://schemas.microsoft.com/office/drawing/2014/main" id="{0D976538-06C9-4E4D-98D5-7CA8A87CF230}"/>
              </a:ext>
            </a:extLst>
          </p:cNvPr>
          <p:cNvSpPr>
            <a:spLocks noGrp="1"/>
          </p:cNvSpPr>
          <p:nvPr>
            <p:ph type="body" idx="1"/>
          </p:nvPr>
        </p:nvSpPr>
        <p:spPr/>
        <p:txBody>
          <a:bodyPr/>
          <a:lstStyle/>
          <a:p>
            <a:r>
              <a:rPr lang="en-US" dirty="0"/>
              <a:t>Cross State High School Collaborative</a:t>
            </a:r>
          </a:p>
          <a:p>
            <a:endParaRPr lang="en-US" dirty="0"/>
          </a:p>
          <a:p>
            <a:r>
              <a:rPr lang="en-US" dirty="0"/>
              <a:t>Robert Balfanz, Everyone Graduates Center, School of Education, </a:t>
            </a:r>
          </a:p>
          <a:p>
            <a:r>
              <a:rPr lang="en-US" dirty="0"/>
              <a:t>Johns Hopkins University </a:t>
            </a:r>
          </a:p>
        </p:txBody>
      </p:sp>
      <p:sp>
        <p:nvSpPr>
          <p:cNvPr id="2" name="TextBox 1"/>
          <p:cNvSpPr txBox="1"/>
          <p:nvPr/>
        </p:nvSpPr>
        <p:spPr>
          <a:xfrm>
            <a:off x="1664677" y="5978771"/>
            <a:ext cx="2841674" cy="307777"/>
          </a:xfrm>
          <a:prstGeom prst="rect">
            <a:avLst/>
          </a:prstGeom>
          <a:noFill/>
        </p:spPr>
        <p:txBody>
          <a:bodyPr wrap="square" rtlCol="0">
            <a:spAutoFit/>
          </a:bodyPr>
          <a:lstStyle/>
          <a:p>
            <a:endParaRPr lang="en-US" sz="1400" kern="0" dirty="0">
              <a:solidFill>
                <a:srgbClr val="000000"/>
              </a:solidFill>
              <a:cs typeface="Arial"/>
              <a:sym typeface="Arial"/>
            </a:endParaRPr>
          </a:p>
        </p:txBody>
      </p:sp>
      <p:sp>
        <p:nvSpPr>
          <p:cNvPr id="4" name="TextBox 3"/>
          <p:cNvSpPr txBox="1"/>
          <p:nvPr/>
        </p:nvSpPr>
        <p:spPr>
          <a:xfrm>
            <a:off x="8248358" y="6274191"/>
            <a:ext cx="2307101" cy="523220"/>
          </a:xfrm>
          <a:prstGeom prst="rect">
            <a:avLst/>
          </a:prstGeom>
          <a:noFill/>
        </p:spPr>
        <p:txBody>
          <a:bodyPr wrap="square" rtlCol="0">
            <a:spAutoFit/>
          </a:bodyPr>
          <a:lstStyle/>
          <a:p>
            <a:endParaRPr lang="en-US" sz="1400" kern="0" dirty="0">
              <a:solidFill>
                <a:srgbClr val="000000"/>
              </a:solidFill>
              <a:cs typeface="Arial"/>
              <a:sym typeface="Arial"/>
              <a:hlinkClick r:id="rId3" invalidUrl="https://www.google.com/imgres?imgurl=http://civicenterprises.net/MediaLibrary/Images/EGC.jpg&amp;imgrefurl=http://www.civicenterprises.net/Our_Clients&amp;docid=x_hnGLrYaEFzeM&amp;tbnid=o_zDyWF5hXCFPM:&amp;vet=1&amp;w=543&amp;h=143&amp;client=safari&amp;bih=678&amp;biw=1203&amp;q=Civic Enterprises logo&amp;ved=0ahUKEwiEhu2OjoHRAhUB5oMKHcx8AScQMwgnKAYwBg&amp;iact=mrc&amp;uact=8"/>
            </a:endParaRPr>
          </a:p>
          <a:p>
            <a:endParaRPr lang="en-US" sz="1400" kern="0" dirty="0">
              <a:solidFill>
                <a:srgbClr val="000000"/>
              </a:solidFill>
              <a:cs typeface="Arial"/>
              <a:sym typeface="Arial"/>
            </a:endParaRPr>
          </a:p>
        </p:txBody>
      </p:sp>
    </p:spTree>
    <p:extLst>
      <p:ext uri="{BB962C8B-B14F-4D97-AF65-F5344CB8AC3E}">
        <p14:creationId xmlns:p14="http://schemas.microsoft.com/office/powerpoint/2010/main" val="15801732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Key Features of our Cross-State Effort </a:t>
            </a:r>
          </a:p>
        </p:txBody>
      </p:sp>
      <p:sp>
        <p:nvSpPr>
          <p:cNvPr id="6" name="Text Placeholder 5"/>
          <p:cNvSpPr>
            <a:spLocks noGrp="1"/>
          </p:cNvSpPr>
          <p:nvPr>
            <p:ph type="body" idx="1"/>
          </p:nvPr>
        </p:nvSpPr>
        <p:spPr>
          <a:xfrm>
            <a:off x="1902497" y="1387214"/>
            <a:ext cx="9907479" cy="4078025"/>
          </a:xfrm>
        </p:spPr>
        <p:txBody>
          <a:bodyPr/>
          <a:lstStyle/>
          <a:p>
            <a:r>
              <a:rPr lang="en-US" b="1" dirty="0"/>
              <a:t>School, district opt-in</a:t>
            </a:r>
            <a:r>
              <a:rPr lang="en-US" dirty="0"/>
              <a:t>, strong community participation in redesign, process customized to state’s ESSA plan</a:t>
            </a:r>
          </a:p>
          <a:p>
            <a:r>
              <a:rPr lang="en-US" b="1" dirty="0"/>
              <a:t>Focus </a:t>
            </a:r>
            <a:r>
              <a:rPr lang="en-US" dirty="0"/>
              <a:t>school and district learning on the evidence-base to </a:t>
            </a:r>
            <a:r>
              <a:rPr lang="en-US" b="1" dirty="0"/>
              <a:t>four improvement levers under the control of schools</a:t>
            </a:r>
            <a:r>
              <a:rPr lang="en-US" dirty="0"/>
              <a:t> --  </a:t>
            </a:r>
          </a:p>
          <a:p>
            <a:pPr lvl="1"/>
            <a:r>
              <a:rPr lang="en-US" sz="2800" b="1" dirty="0"/>
              <a:t>Organizing adults</a:t>
            </a:r>
            <a:r>
              <a:rPr lang="en-US" sz="2800" dirty="0"/>
              <a:t>, </a:t>
            </a:r>
            <a:r>
              <a:rPr lang="en-US" sz="2800" b="1" dirty="0"/>
              <a:t>supporting students</a:t>
            </a:r>
            <a:r>
              <a:rPr lang="en-US" sz="2800" dirty="0"/>
              <a:t>, </a:t>
            </a:r>
            <a:r>
              <a:rPr lang="en-US" sz="2800" b="1" dirty="0"/>
              <a:t>teaching and learning</a:t>
            </a:r>
            <a:r>
              <a:rPr lang="en-US" sz="2800" dirty="0"/>
              <a:t>, and </a:t>
            </a:r>
            <a:r>
              <a:rPr lang="en-US" sz="2800" b="1" dirty="0"/>
              <a:t>post-secondary pathways </a:t>
            </a:r>
          </a:p>
          <a:p>
            <a:r>
              <a:rPr lang="en-US" dirty="0"/>
              <a:t>Regular opportunities for participating schools and states to </a:t>
            </a:r>
            <a:r>
              <a:rPr lang="en-US" b="1" dirty="0"/>
              <a:t>share learning and challenges with each other </a:t>
            </a:r>
          </a:p>
          <a:p>
            <a:r>
              <a:rPr lang="en-US" b="1" dirty="0"/>
              <a:t>Link high school redesign to meeting community needs</a:t>
            </a:r>
          </a:p>
          <a:p>
            <a:pPr lvl="1"/>
            <a:endParaRPr lang="en-US" sz="2800" b="1" dirty="0"/>
          </a:p>
          <a:p>
            <a:pPr lvl="1"/>
            <a:endParaRPr lang="en-US" dirty="0"/>
          </a:p>
          <a:p>
            <a:pPr lvl="1"/>
            <a:endParaRPr lang="en-US" dirty="0"/>
          </a:p>
          <a:p>
            <a:pPr lvl="1"/>
            <a:endParaRPr lang="en-US" dirty="0"/>
          </a:p>
          <a:p>
            <a:pPr lvl="1"/>
            <a:endParaRPr lang="en-US" dirty="0"/>
          </a:p>
          <a:p>
            <a:pPr lvl="1"/>
            <a:endParaRPr lang="en-US" dirty="0"/>
          </a:p>
          <a:p>
            <a:pPr lvl="1"/>
            <a:endParaRPr lang="en-US" dirty="0"/>
          </a:p>
          <a:p>
            <a:endParaRPr lang="en-US" dirty="0"/>
          </a:p>
        </p:txBody>
      </p:sp>
      <p:sp>
        <p:nvSpPr>
          <p:cNvPr id="4" name="Slide Number Placeholder 3"/>
          <p:cNvSpPr>
            <a:spLocks noGrp="1"/>
          </p:cNvSpPr>
          <p:nvPr>
            <p:ph type="sldNum" idx="4294967295"/>
          </p:nvPr>
        </p:nvSpPr>
        <p:spPr>
          <a:xfrm>
            <a:off x="10871200" y="6275388"/>
            <a:ext cx="1320800" cy="365125"/>
          </a:xfrm>
          <a:prstGeom prst="rect">
            <a:avLst/>
          </a:prstGeom>
        </p:spPr>
        <p:txBody>
          <a:bodyPr/>
          <a:lstStyle/>
          <a:p>
            <a:pPr algn="r">
              <a:buSzPct val="25000"/>
            </a:pPr>
            <a:fld id="{00000000-1234-1234-1234-123412341234}" type="slidenum">
              <a:rPr lang="en-US" sz="3600" smtClean="0">
                <a:solidFill>
                  <a:srgbClr val="FFFFFF"/>
                </a:solidFill>
                <a:latin typeface="Source Sans Pro"/>
                <a:ea typeface="Source Sans Pro"/>
                <a:cs typeface="Source Sans Pro"/>
                <a:sym typeface="Source Sans Pro"/>
              </a:rPr>
              <a:pPr algn="r">
                <a:buSzPct val="25000"/>
              </a:pPr>
              <a:t>10</a:t>
            </a:fld>
            <a:endParaRPr lang="en-US" sz="3600" dirty="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5259535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75176-C47B-DB48-97F5-7027316E418C}"/>
              </a:ext>
            </a:extLst>
          </p:cNvPr>
          <p:cNvSpPr>
            <a:spLocks noGrp="1"/>
          </p:cNvSpPr>
          <p:nvPr>
            <p:ph type="ctrTitle"/>
          </p:nvPr>
        </p:nvSpPr>
        <p:spPr>
          <a:xfrm>
            <a:off x="1988597" y="1572067"/>
            <a:ext cx="9934113" cy="2387600"/>
          </a:xfrm>
        </p:spPr>
        <p:txBody>
          <a:bodyPr>
            <a:noAutofit/>
          </a:bodyPr>
          <a:lstStyle/>
          <a:p>
            <a:r>
              <a:rPr lang="en-US" sz="3600" dirty="0"/>
              <a:t>Around the room you will see multiple poster sheets with an image and question or statement. Would you share on  3 insights that are emerging regarding how they relate to  seizing opportunities ESSA provides  for transforming high schools in your state?</a:t>
            </a:r>
          </a:p>
        </p:txBody>
      </p:sp>
    </p:spTree>
    <p:extLst>
      <p:ext uri="{BB962C8B-B14F-4D97-AF65-F5344CB8AC3E}">
        <p14:creationId xmlns:p14="http://schemas.microsoft.com/office/powerpoint/2010/main" val="3456991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8DD85-B076-184E-924D-A1AA7A937ECD}"/>
              </a:ext>
            </a:extLst>
          </p:cNvPr>
          <p:cNvSpPr>
            <a:spLocks noGrp="1"/>
          </p:cNvSpPr>
          <p:nvPr>
            <p:ph type="title"/>
          </p:nvPr>
        </p:nvSpPr>
        <p:spPr>
          <a:xfrm>
            <a:off x="2015231" y="1879129"/>
            <a:ext cx="9907479" cy="1325563"/>
          </a:xfrm>
        </p:spPr>
        <p:txBody>
          <a:bodyPr/>
          <a:lstStyle/>
          <a:p>
            <a:r>
              <a:rPr lang="en-US" dirty="0"/>
              <a:t>Broader Sharing of Successes and Challenges  Round Robin </a:t>
            </a:r>
          </a:p>
        </p:txBody>
      </p:sp>
    </p:spTree>
    <p:extLst>
      <p:ext uri="{BB962C8B-B14F-4D97-AF65-F5344CB8AC3E}">
        <p14:creationId xmlns:p14="http://schemas.microsoft.com/office/powerpoint/2010/main" val="15892066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Initial Learnings</a:t>
            </a:r>
          </a:p>
        </p:txBody>
      </p:sp>
      <p:sp>
        <p:nvSpPr>
          <p:cNvPr id="3" name="Content Placeholder 2"/>
          <p:cNvSpPr>
            <a:spLocks noGrp="1"/>
          </p:cNvSpPr>
          <p:nvPr>
            <p:ph type="body" idx="1"/>
          </p:nvPr>
        </p:nvSpPr>
        <p:spPr/>
        <p:txBody>
          <a:bodyPr/>
          <a:lstStyle/>
          <a:p>
            <a:r>
              <a:rPr lang="en-US" dirty="0"/>
              <a:t>Rather classified as  district, charter or alternative- high schools HS’s with grad rates below 67% typically serve similar student populations</a:t>
            </a:r>
          </a:p>
          <a:p>
            <a:r>
              <a:rPr lang="en-US" dirty="0"/>
              <a:t>Key Elements of ESSA are important and need to be given time to maximize impact – needs assessment, community input, resourcing</a:t>
            </a:r>
          </a:p>
          <a:p>
            <a:r>
              <a:rPr lang="en-US" dirty="0"/>
              <a:t>Student, staff, and community voice is important – schools need to know who they are designing for </a:t>
            </a:r>
          </a:p>
          <a:p>
            <a:r>
              <a:rPr lang="en-US" dirty="0"/>
              <a:t>Need to give school teams time and space to learn, discuss, and understand the implications of the evidence-base</a:t>
            </a:r>
          </a:p>
          <a:p>
            <a:endParaRPr lang="en-US" dirty="0"/>
          </a:p>
        </p:txBody>
      </p:sp>
    </p:spTree>
    <p:extLst>
      <p:ext uri="{BB962C8B-B14F-4D97-AF65-F5344CB8AC3E}">
        <p14:creationId xmlns:p14="http://schemas.microsoft.com/office/powerpoint/2010/main" val="27462739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5F73D-6C25-4E39-A35F-B5BEBFA720B7}"/>
              </a:ext>
            </a:extLst>
          </p:cNvPr>
          <p:cNvSpPr>
            <a:spLocks noGrp="1"/>
          </p:cNvSpPr>
          <p:nvPr>
            <p:ph type="title"/>
          </p:nvPr>
        </p:nvSpPr>
        <p:spPr/>
        <p:txBody>
          <a:bodyPr/>
          <a:lstStyle/>
          <a:p>
            <a:r>
              <a:rPr lang="en-US" dirty="0"/>
              <a:t>Key Tensions to Balance: </a:t>
            </a:r>
            <a:br>
              <a:rPr lang="en-US" dirty="0"/>
            </a:br>
            <a:r>
              <a:rPr lang="en-US" dirty="0"/>
              <a:t>Student Supports  </a:t>
            </a:r>
          </a:p>
        </p:txBody>
      </p:sp>
      <p:graphicFrame>
        <p:nvGraphicFramePr>
          <p:cNvPr id="9" name="Content Placeholder 4">
            <a:extLst>
              <a:ext uri="{FF2B5EF4-FFF2-40B4-BE49-F238E27FC236}">
                <a16:creationId xmlns:a16="http://schemas.microsoft.com/office/drawing/2014/main" id="{5F0E5068-DD8B-4481-B171-7D2A481CF0E8}"/>
              </a:ext>
            </a:extLst>
          </p:cNvPr>
          <p:cNvGraphicFramePr>
            <a:graphicFrameLocks noGrp="1"/>
          </p:cNvGraphicFramePr>
          <p:nvPr>
            <p:ph sz="half" idx="4294967295"/>
            <p:extLst/>
          </p:nvPr>
        </p:nvGraphicFramePr>
        <p:xfrm>
          <a:off x="1724025" y="1949450"/>
          <a:ext cx="4786313" cy="42370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0" name="Content Placeholder 5">
            <a:extLst>
              <a:ext uri="{FF2B5EF4-FFF2-40B4-BE49-F238E27FC236}">
                <a16:creationId xmlns:a16="http://schemas.microsoft.com/office/drawing/2014/main" id="{E5FA7DDF-243A-42E5-BC5C-1914F2217741}"/>
              </a:ext>
            </a:extLst>
          </p:cNvPr>
          <p:cNvGraphicFramePr>
            <a:graphicFrameLocks noGrp="1"/>
          </p:cNvGraphicFramePr>
          <p:nvPr>
            <p:ph sz="half" idx="4294967295"/>
            <p:extLst/>
          </p:nvPr>
        </p:nvGraphicFramePr>
        <p:xfrm>
          <a:off x="6510338" y="1949450"/>
          <a:ext cx="4781550" cy="42370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637789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9566271-E460-43B5-BA2F-6F51E192EDBD}"/>
              </a:ext>
            </a:extLst>
          </p:cNvPr>
          <p:cNvSpPr>
            <a:spLocks noGrp="1"/>
          </p:cNvSpPr>
          <p:nvPr>
            <p:ph type="title"/>
          </p:nvPr>
        </p:nvSpPr>
        <p:spPr/>
        <p:txBody>
          <a:bodyPr/>
          <a:lstStyle/>
          <a:p>
            <a:r>
              <a:rPr lang="en-US" dirty="0"/>
              <a:t>Teaching and Learning: </a:t>
            </a:r>
            <a:br>
              <a:rPr lang="en-US" dirty="0"/>
            </a:br>
            <a:r>
              <a:rPr lang="en-US" dirty="0"/>
              <a:t>Navigate Critical Interactions </a:t>
            </a:r>
          </a:p>
        </p:txBody>
      </p:sp>
      <p:graphicFrame>
        <p:nvGraphicFramePr>
          <p:cNvPr id="3" name="Content Placeholder 2"/>
          <p:cNvGraphicFramePr>
            <a:graphicFrameLocks noGrp="1"/>
          </p:cNvGraphicFramePr>
          <p:nvPr>
            <p:ph idx="4294967295"/>
            <p:extLst/>
          </p:nvPr>
        </p:nvGraphicFramePr>
        <p:xfrm>
          <a:off x="2930370" y="1800225"/>
          <a:ext cx="6199387"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96073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Initial Learnings cont.</a:t>
            </a:r>
          </a:p>
        </p:txBody>
      </p:sp>
      <p:sp>
        <p:nvSpPr>
          <p:cNvPr id="5" name="Text Placeholder 4"/>
          <p:cNvSpPr>
            <a:spLocks noGrp="1"/>
          </p:cNvSpPr>
          <p:nvPr>
            <p:ph type="body" idx="1"/>
          </p:nvPr>
        </p:nvSpPr>
        <p:spPr/>
        <p:txBody>
          <a:bodyPr/>
          <a:lstStyle/>
          <a:p>
            <a:r>
              <a:rPr lang="en-US" dirty="0"/>
              <a:t>School teams need access to not only what the evidence is, but how-to guides, and tools that speak in practical terms about how to implement them</a:t>
            </a:r>
          </a:p>
          <a:p>
            <a:r>
              <a:rPr lang="en-US" dirty="0"/>
              <a:t>Need to consider not only what school practices and structures need to change, but what mindset shifts are needed to sustain them</a:t>
            </a:r>
          </a:p>
          <a:p>
            <a:endParaRPr lang="en-US" dirty="0"/>
          </a:p>
          <a:p>
            <a:endParaRPr lang="en-US" dirty="0"/>
          </a:p>
        </p:txBody>
      </p:sp>
    </p:spTree>
    <p:extLst>
      <p:ext uri="{BB962C8B-B14F-4D97-AF65-F5344CB8AC3E}">
        <p14:creationId xmlns:p14="http://schemas.microsoft.com/office/powerpoint/2010/main" val="10955450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Organizing Adults Mindset Shifts: </a:t>
            </a:r>
            <a:br>
              <a:rPr lang="en-US" sz="4000" dirty="0"/>
            </a:br>
            <a:r>
              <a:rPr lang="en-US" sz="4000" dirty="0"/>
              <a:t>“It’s Teams, Not Individuals”</a:t>
            </a:r>
          </a:p>
        </p:txBody>
      </p:sp>
      <p:sp>
        <p:nvSpPr>
          <p:cNvPr id="5" name="Text Placeholder 4"/>
          <p:cNvSpPr>
            <a:spLocks noGrp="1"/>
          </p:cNvSpPr>
          <p:nvPr>
            <p:ph type="body" idx="1"/>
          </p:nvPr>
        </p:nvSpPr>
        <p:spPr/>
        <p:txBody>
          <a:bodyPr/>
          <a:lstStyle/>
          <a:p>
            <a:pPr marL="50800" indent="0">
              <a:buNone/>
            </a:pPr>
            <a:r>
              <a:rPr lang="en-US" b="1" u="sng" dirty="0"/>
              <a:t>FROM:</a:t>
            </a:r>
          </a:p>
          <a:p>
            <a:r>
              <a:rPr lang="en-US" dirty="0"/>
              <a:t>Isolated classrooms</a:t>
            </a:r>
          </a:p>
          <a:p>
            <a:r>
              <a:rPr lang="en-US" dirty="0"/>
              <a:t>Every  person for him/herself</a:t>
            </a:r>
          </a:p>
          <a:p>
            <a:r>
              <a:rPr lang="en-US" dirty="0"/>
              <a:t>Individual perspective</a:t>
            </a:r>
          </a:p>
          <a:p>
            <a:r>
              <a:rPr lang="en-US" dirty="0"/>
              <a:t>Bureaucratic</a:t>
            </a:r>
          </a:p>
          <a:p>
            <a:r>
              <a:rPr lang="en-US" dirty="0"/>
              <a:t>Hierarchical </a:t>
            </a:r>
          </a:p>
          <a:p>
            <a:r>
              <a:rPr lang="en-US" dirty="0"/>
              <a:t>Compliance Driven</a:t>
            </a:r>
          </a:p>
          <a:p>
            <a:endParaRPr lang="en-US" dirty="0"/>
          </a:p>
          <a:p>
            <a:endParaRPr lang="en-US" dirty="0"/>
          </a:p>
        </p:txBody>
      </p:sp>
      <p:sp>
        <p:nvSpPr>
          <p:cNvPr id="7" name="Text Placeholder 6"/>
          <p:cNvSpPr>
            <a:spLocks noGrp="1"/>
          </p:cNvSpPr>
          <p:nvPr>
            <p:ph type="body" idx="2"/>
          </p:nvPr>
        </p:nvSpPr>
        <p:spPr/>
        <p:txBody>
          <a:bodyPr/>
          <a:lstStyle/>
          <a:p>
            <a:pPr marL="50800" indent="0">
              <a:buNone/>
            </a:pPr>
            <a:r>
              <a:rPr lang="en-US" b="1" u="sng" dirty="0"/>
              <a:t>TO:</a:t>
            </a:r>
          </a:p>
          <a:p>
            <a:r>
              <a:rPr lang="en-US" dirty="0"/>
              <a:t>Integrated teams of adults</a:t>
            </a:r>
          </a:p>
          <a:p>
            <a:r>
              <a:rPr lang="en-US" dirty="0"/>
              <a:t>Relational trust</a:t>
            </a:r>
          </a:p>
          <a:p>
            <a:r>
              <a:rPr lang="en-US" dirty="0"/>
              <a:t>Team perspective</a:t>
            </a:r>
          </a:p>
          <a:p>
            <a:r>
              <a:rPr lang="en-US" dirty="0"/>
              <a:t>Human/End user</a:t>
            </a:r>
          </a:p>
          <a:p>
            <a:r>
              <a:rPr lang="en-US" dirty="0"/>
              <a:t>Distributed leadership</a:t>
            </a:r>
          </a:p>
          <a:p>
            <a:r>
              <a:rPr lang="en-US" dirty="0"/>
              <a:t>Commitment</a:t>
            </a:r>
          </a:p>
        </p:txBody>
      </p:sp>
      <p:sp>
        <p:nvSpPr>
          <p:cNvPr id="6" name="Right Arrow 5"/>
          <p:cNvSpPr/>
          <p:nvPr/>
        </p:nvSpPr>
        <p:spPr>
          <a:xfrm>
            <a:off x="5991224" y="3295650"/>
            <a:ext cx="1059731" cy="990600"/>
          </a:xfrm>
          <a:prstGeom prst="rightArrow">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21594000" scaled="0"/>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815798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Initial Learnings </a:t>
            </a:r>
            <a:r>
              <a:rPr lang="en-US" sz="3200" dirty="0"/>
              <a:t>(cont’d) </a:t>
            </a:r>
            <a:endParaRPr lang="en-US" dirty="0"/>
          </a:p>
        </p:txBody>
      </p:sp>
      <p:sp>
        <p:nvSpPr>
          <p:cNvPr id="3" name="Content Placeholder 2"/>
          <p:cNvSpPr>
            <a:spLocks noGrp="1"/>
          </p:cNvSpPr>
          <p:nvPr>
            <p:ph type="body" idx="1"/>
          </p:nvPr>
        </p:nvSpPr>
        <p:spPr>
          <a:xfrm>
            <a:off x="2015231" y="1390389"/>
            <a:ext cx="9907479" cy="4513261"/>
          </a:xfrm>
        </p:spPr>
        <p:txBody>
          <a:bodyPr/>
          <a:lstStyle/>
          <a:p>
            <a:r>
              <a:rPr lang="en-US" dirty="0"/>
              <a:t>Idea of school redesign can generate enthusiasm for school improvement  but redesigning/improving alone in very difficult schools need to be linked into cohorts and networks</a:t>
            </a:r>
          </a:p>
          <a:p>
            <a:r>
              <a:rPr lang="en-US" dirty="0"/>
              <a:t>School teams need to be able to iterate their redesigns and get feedback from structured consultancies</a:t>
            </a:r>
          </a:p>
          <a:p>
            <a:r>
              <a:rPr lang="en-US" dirty="0"/>
              <a:t>Once redesign plans are approved, school staff needs a period of capacity building, buy-in building, and participatory planning before full implementation begins </a:t>
            </a:r>
          </a:p>
          <a:p>
            <a:r>
              <a:rPr lang="en-US" dirty="0"/>
              <a:t>Good use of short term ESSA funds is capacity building, technical assistance,  and training linked to redesign or improvement plan</a:t>
            </a:r>
          </a:p>
          <a:p>
            <a:endParaRPr lang="en-US" dirty="0"/>
          </a:p>
        </p:txBody>
      </p:sp>
    </p:spTree>
    <p:extLst>
      <p:ext uri="{BB962C8B-B14F-4D97-AF65-F5344CB8AC3E}">
        <p14:creationId xmlns:p14="http://schemas.microsoft.com/office/powerpoint/2010/main" val="14245255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Biggest Learning</a:t>
            </a:r>
          </a:p>
        </p:txBody>
      </p:sp>
      <p:sp>
        <p:nvSpPr>
          <p:cNvPr id="5" name="Text Placeholder 4"/>
          <p:cNvSpPr>
            <a:spLocks noGrp="1"/>
          </p:cNvSpPr>
          <p:nvPr>
            <p:ph type="body" idx="1"/>
          </p:nvPr>
        </p:nvSpPr>
        <p:spPr/>
        <p:txBody>
          <a:bodyPr/>
          <a:lstStyle/>
          <a:p>
            <a:r>
              <a:rPr lang="en-US" sz="3600" dirty="0"/>
              <a:t>With Guidance, Support, and Time to build an understanding of the evidence base,  participatory school redesign teams, supported by community, staff, and student input understand their challenges and can create high school redesigns which will  enable their students and communities to thrive in the 21</a:t>
            </a:r>
            <a:r>
              <a:rPr lang="en-US" sz="3600" baseline="30000" dirty="0"/>
              <a:t>st</a:t>
            </a:r>
            <a:r>
              <a:rPr lang="en-US" sz="3600" dirty="0"/>
              <a:t> century</a:t>
            </a:r>
          </a:p>
        </p:txBody>
      </p:sp>
    </p:spTree>
    <p:extLst>
      <p:ext uri="{BB962C8B-B14F-4D97-AF65-F5344CB8AC3E}">
        <p14:creationId xmlns:p14="http://schemas.microsoft.com/office/powerpoint/2010/main" val="20199783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2168789-33C5-47CA-91DE-90E2B5C88D18}"/>
              </a:ext>
            </a:extLst>
          </p:cNvPr>
          <p:cNvSpPr>
            <a:spLocks noGrp="1"/>
          </p:cNvSpPr>
          <p:nvPr>
            <p:ph type="title"/>
          </p:nvPr>
        </p:nvSpPr>
        <p:spPr/>
        <p:txBody>
          <a:bodyPr/>
          <a:lstStyle/>
          <a:p>
            <a:r>
              <a:rPr lang="en-US" dirty="0"/>
              <a:t>Who is Involved</a:t>
            </a:r>
          </a:p>
        </p:txBody>
      </p:sp>
      <p:sp>
        <p:nvSpPr>
          <p:cNvPr id="6" name="Text Placeholder 5">
            <a:extLst>
              <a:ext uri="{FF2B5EF4-FFF2-40B4-BE49-F238E27FC236}">
                <a16:creationId xmlns:a16="http://schemas.microsoft.com/office/drawing/2014/main" id="{D272D309-0CEB-4B39-8488-13C1E9A43397}"/>
              </a:ext>
            </a:extLst>
          </p:cNvPr>
          <p:cNvSpPr>
            <a:spLocks noGrp="1"/>
          </p:cNvSpPr>
          <p:nvPr>
            <p:ph type="body" idx="1"/>
          </p:nvPr>
        </p:nvSpPr>
        <p:spPr/>
        <p:txBody>
          <a:bodyPr/>
          <a:lstStyle/>
          <a:p>
            <a:r>
              <a:rPr lang="en-US" dirty="0"/>
              <a:t>Seven states – MA, NY, OH, IL, MS, LA, and NM</a:t>
            </a:r>
          </a:p>
          <a:p>
            <a:r>
              <a:rPr lang="en-US" dirty="0"/>
              <a:t>Everyone Graduates Center, Johns Hopkins University School of Education</a:t>
            </a:r>
          </a:p>
          <a:p>
            <a:pPr lvl="1"/>
            <a:r>
              <a:rPr lang="en-US" dirty="0"/>
              <a:t>led by Robert Balfanz</a:t>
            </a:r>
          </a:p>
          <a:p>
            <a:r>
              <a:rPr lang="en-US" dirty="0"/>
              <a:t>Council of Chief State School Officers (CCSSO), XQ,  and Civic</a:t>
            </a:r>
          </a:p>
          <a:p>
            <a:endParaRPr lang="en-US" dirty="0"/>
          </a:p>
        </p:txBody>
      </p:sp>
      <p:sp>
        <p:nvSpPr>
          <p:cNvPr id="4" name="Slide Number Placeholder 3">
            <a:extLst>
              <a:ext uri="{FF2B5EF4-FFF2-40B4-BE49-F238E27FC236}">
                <a16:creationId xmlns:a16="http://schemas.microsoft.com/office/drawing/2014/main" id="{2DFD4729-51F0-43FD-98F8-67F787EDFA4A}"/>
              </a:ext>
            </a:extLst>
          </p:cNvPr>
          <p:cNvSpPr>
            <a:spLocks noGrp="1"/>
          </p:cNvSpPr>
          <p:nvPr>
            <p:ph type="sldNum" idx="4294967295"/>
          </p:nvPr>
        </p:nvSpPr>
        <p:spPr>
          <a:xfrm>
            <a:off x="10871200" y="6275388"/>
            <a:ext cx="1320800" cy="365125"/>
          </a:xfrm>
          <a:prstGeom prst="rect">
            <a:avLst/>
          </a:prstGeom>
        </p:spPr>
        <p:txBody>
          <a:bodyPr/>
          <a:lstStyle/>
          <a:p>
            <a:pPr algn="r">
              <a:buSzPct val="25000"/>
            </a:pPr>
            <a:fld id="{00000000-1234-1234-1234-123412341234}" type="slidenum">
              <a:rPr lang="en-US" sz="3600" smtClean="0">
                <a:solidFill>
                  <a:srgbClr val="FFFFFF"/>
                </a:solidFill>
                <a:latin typeface="Source Sans Pro"/>
                <a:ea typeface="Source Sans Pro"/>
                <a:cs typeface="Source Sans Pro"/>
                <a:sym typeface="Source Sans Pro"/>
              </a:rPr>
              <a:pPr algn="r">
                <a:buSzPct val="25000"/>
              </a:pPr>
              <a:t>2</a:t>
            </a:fld>
            <a:endParaRPr lang="en-US" sz="3600" dirty="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2807918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To Learn More</a:t>
            </a:r>
          </a:p>
        </p:txBody>
      </p:sp>
      <p:sp>
        <p:nvSpPr>
          <p:cNvPr id="3" name="Content Placeholder 2"/>
          <p:cNvSpPr>
            <a:spLocks noGrp="1"/>
          </p:cNvSpPr>
          <p:nvPr>
            <p:ph type="body" idx="1"/>
          </p:nvPr>
        </p:nvSpPr>
        <p:spPr/>
        <p:txBody>
          <a:bodyPr/>
          <a:lstStyle/>
          <a:p>
            <a:r>
              <a:rPr lang="en-US" dirty="0"/>
              <a:t>Visit the CSHSC website at </a:t>
            </a:r>
            <a:r>
              <a:rPr lang="en-US" dirty="0">
                <a:hlinkClick r:id="rId2"/>
              </a:rPr>
              <a:t>www.hsredesign.org</a:t>
            </a:r>
            <a:endParaRPr lang="en-US" dirty="0"/>
          </a:p>
          <a:p>
            <a:r>
              <a:rPr lang="en-US" dirty="0"/>
              <a:t>Visit Everyone Graduates Centre at </a:t>
            </a:r>
            <a:r>
              <a:rPr lang="en-US" dirty="0">
                <a:hlinkClick r:id="rId3"/>
              </a:rPr>
              <a:t>www.every1graduates.org</a:t>
            </a:r>
            <a:endParaRPr lang="en-US" dirty="0"/>
          </a:p>
          <a:p>
            <a:endParaRPr lang="en-US" dirty="0"/>
          </a:p>
          <a:p>
            <a:endParaRPr lang="en-US" dirty="0"/>
          </a:p>
        </p:txBody>
      </p:sp>
    </p:spTree>
    <p:extLst>
      <p:ext uri="{BB962C8B-B14F-4D97-AF65-F5344CB8AC3E}">
        <p14:creationId xmlns:p14="http://schemas.microsoft.com/office/powerpoint/2010/main" val="1025508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53AB0-33E9-4D16-8AF1-5AA98AD2978D}"/>
              </a:ext>
            </a:extLst>
          </p:cNvPr>
          <p:cNvSpPr>
            <a:spLocks noGrp="1"/>
          </p:cNvSpPr>
          <p:nvPr>
            <p:ph type="ctrTitle"/>
          </p:nvPr>
        </p:nvSpPr>
        <p:spPr>
          <a:xfrm>
            <a:off x="1128943" y="2235200"/>
            <a:ext cx="9934113" cy="2387600"/>
          </a:xfrm>
        </p:spPr>
        <p:txBody>
          <a:bodyPr>
            <a:normAutofit/>
          </a:bodyPr>
          <a:lstStyle/>
          <a:p>
            <a:r>
              <a:rPr lang="en-US" sz="4800" dirty="0">
                <a:latin typeface="+mn-lt"/>
              </a:rPr>
              <a:t>Why We Are Working Together</a:t>
            </a:r>
            <a:br>
              <a:rPr lang="en-US" sz="4800" dirty="0">
                <a:latin typeface="+mn-lt"/>
              </a:rPr>
            </a:br>
            <a:r>
              <a:rPr lang="en-US" sz="4800" dirty="0">
                <a:latin typeface="+mn-lt"/>
              </a:rPr>
              <a:t>to Use ESSA to Redesign </a:t>
            </a:r>
            <a:br>
              <a:rPr lang="en-US" sz="4800" dirty="0">
                <a:latin typeface="+mn-lt"/>
              </a:rPr>
            </a:br>
            <a:r>
              <a:rPr lang="en-US" sz="4800" dirty="0">
                <a:latin typeface="+mn-lt"/>
              </a:rPr>
              <a:t>Low Performing High Schools </a:t>
            </a:r>
          </a:p>
        </p:txBody>
      </p:sp>
      <p:sp>
        <p:nvSpPr>
          <p:cNvPr id="4" name="Slide Number Placeholder 3">
            <a:extLst>
              <a:ext uri="{FF2B5EF4-FFF2-40B4-BE49-F238E27FC236}">
                <a16:creationId xmlns:a16="http://schemas.microsoft.com/office/drawing/2014/main" id="{03D4115E-7E39-4850-B6E9-C7510FBDE87F}"/>
              </a:ext>
            </a:extLst>
          </p:cNvPr>
          <p:cNvSpPr>
            <a:spLocks noGrp="1"/>
          </p:cNvSpPr>
          <p:nvPr>
            <p:ph type="sldNum" idx="4294967295"/>
          </p:nvPr>
        </p:nvSpPr>
        <p:spPr>
          <a:xfrm>
            <a:off x="10871200" y="6275388"/>
            <a:ext cx="1320800" cy="365125"/>
          </a:xfrm>
          <a:prstGeom prst="rect">
            <a:avLst/>
          </a:prstGeom>
        </p:spPr>
        <p:txBody>
          <a:bodyPr/>
          <a:lstStyle/>
          <a:p>
            <a:pPr algn="r">
              <a:buSzPct val="25000"/>
            </a:pPr>
            <a:fld id="{00000000-1234-1234-1234-123412341234}" type="slidenum">
              <a:rPr lang="en-US" sz="3600" smtClean="0">
                <a:solidFill>
                  <a:srgbClr val="FFFFFF"/>
                </a:solidFill>
                <a:latin typeface="Source Sans Pro"/>
                <a:ea typeface="Source Sans Pro"/>
                <a:cs typeface="Source Sans Pro"/>
                <a:sym typeface="Source Sans Pro"/>
              </a:rPr>
              <a:pPr algn="r">
                <a:buSzPct val="25000"/>
              </a:pPr>
              <a:t>3</a:t>
            </a:fld>
            <a:endParaRPr lang="en-US" sz="3600" dirty="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15048327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4000" dirty="0"/>
              <a:t>The Great American High School of the 20th Century Largely Succeeded in its Mission</a:t>
            </a:r>
          </a:p>
        </p:txBody>
      </p:sp>
      <p:sp>
        <p:nvSpPr>
          <p:cNvPr id="5" name="Text Placeholder 4"/>
          <p:cNvSpPr>
            <a:spLocks noGrp="1"/>
          </p:cNvSpPr>
          <p:nvPr>
            <p:ph type="body" idx="1"/>
          </p:nvPr>
        </p:nvSpPr>
        <p:spPr/>
        <p:txBody>
          <a:bodyPr/>
          <a:lstStyle/>
          <a:p>
            <a:r>
              <a:rPr lang="en-US" dirty="0"/>
              <a:t>Helped our nation progress and was designed to rapidly scale high schooling to all</a:t>
            </a:r>
          </a:p>
          <a:p>
            <a:r>
              <a:rPr lang="en-US" dirty="0"/>
              <a:t>Staffing, schedules, how adults were organized, and how instruction was delivered were all designed to enable the standardization needed for rapid growth</a:t>
            </a:r>
          </a:p>
          <a:p>
            <a:r>
              <a:rPr lang="en-US" dirty="0"/>
              <a:t>They were also based on the premise that, for most students, high school would be the end of their formal education</a:t>
            </a:r>
          </a:p>
          <a:p>
            <a:r>
              <a:rPr lang="en-US" dirty="0"/>
              <a:t>Examples – student-counselor ratios, teachers working independently, etc.</a:t>
            </a:r>
          </a:p>
          <a:p>
            <a:endParaRPr lang="en-US" dirty="0"/>
          </a:p>
        </p:txBody>
      </p:sp>
    </p:spTree>
    <p:extLst>
      <p:ext uri="{BB962C8B-B14F-4D97-AF65-F5344CB8AC3E}">
        <p14:creationId xmlns:p14="http://schemas.microsoft.com/office/powerpoint/2010/main" val="32527393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New Mission for our High Schools in a </a:t>
            </a:r>
            <a:br>
              <a:rPr lang="en-US" dirty="0"/>
            </a:br>
            <a:r>
              <a:rPr lang="en-US" dirty="0"/>
              <a:t>New Century</a:t>
            </a:r>
          </a:p>
        </p:txBody>
      </p:sp>
      <p:sp>
        <p:nvSpPr>
          <p:cNvPr id="6" name="Text Placeholder 5"/>
          <p:cNvSpPr>
            <a:spLocks noGrp="1"/>
          </p:cNvSpPr>
          <p:nvPr>
            <p:ph type="body" idx="1"/>
          </p:nvPr>
        </p:nvSpPr>
        <p:spPr/>
        <p:txBody>
          <a:bodyPr/>
          <a:lstStyle/>
          <a:p>
            <a:r>
              <a:rPr lang="en-US" dirty="0"/>
              <a:t>Today all student’s need to graduate from high school prepared for post-secondary schooling and/or training</a:t>
            </a:r>
          </a:p>
          <a:p>
            <a:r>
              <a:rPr lang="en-US" dirty="0"/>
              <a:t>This means that regardless of student’s prior schooling, motivation, or current level of need, high schools need to provide them with the supports, experiences, and instruction required for post-secondary educational success </a:t>
            </a:r>
          </a:p>
          <a:p>
            <a:r>
              <a:rPr lang="en-US" dirty="0"/>
              <a:t>We will not achieve this mission if we do not redesign our high schools</a:t>
            </a:r>
          </a:p>
        </p:txBody>
      </p:sp>
    </p:spTree>
    <p:extLst>
      <p:ext uri="{BB962C8B-B14F-4D97-AF65-F5344CB8AC3E}">
        <p14:creationId xmlns:p14="http://schemas.microsoft.com/office/powerpoint/2010/main" val="33300811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To Redesign Our High Schools We Need to Examine our Current Beliefs</a:t>
            </a:r>
          </a:p>
        </p:txBody>
      </p:sp>
      <p:sp>
        <p:nvSpPr>
          <p:cNvPr id="5" name="Text Placeholder 4"/>
          <p:cNvSpPr>
            <a:spLocks noGrp="1"/>
          </p:cNvSpPr>
          <p:nvPr>
            <p:ph type="body" idx="1"/>
          </p:nvPr>
        </p:nvSpPr>
        <p:spPr/>
        <p:txBody>
          <a:bodyPr/>
          <a:lstStyle/>
          <a:p>
            <a:r>
              <a:rPr lang="en-US" dirty="0"/>
              <a:t>We need to understand that our existing high schools (in both obvious and subtle ways) shape and limit our thinking of what is possible  </a:t>
            </a:r>
          </a:p>
          <a:p>
            <a:r>
              <a:rPr lang="en-US" dirty="0"/>
              <a:t>They provide our mental models of what teaching and learning looks like, and how students, teachers, and administrators should act</a:t>
            </a:r>
          </a:p>
          <a:p>
            <a:pPr lvl="1"/>
            <a:r>
              <a:rPr lang="en-US" dirty="0"/>
              <a:t>For example, they lead us to believe that human interactions should be determined by roles, rather than relationships</a:t>
            </a:r>
          </a:p>
          <a:p>
            <a:endParaRPr lang="en-US" dirty="0"/>
          </a:p>
        </p:txBody>
      </p:sp>
    </p:spTree>
    <p:extLst>
      <p:ext uri="{BB962C8B-B14F-4D97-AF65-F5344CB8AC3E}">
        <p14:creationId xmlns:p14="http://schemas.microsoft.com/office/powerpoint/2010/main" val="30237469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3315649-3B8B-4BC0-907C-4B72A880BA8C}"/>
              </a:ext>
            </a:extLst>
          </p:cNvPr>
          <p:cNvSpPr>
            <a:spLocks noGrp="1"/>
          </p:cNvSpPr>
          <p:nvPr>
            <p:ph type="title"/>
          </p:nvPr>
        </p:nvSpPr>
        <p:spPr/>
        <p:txBody>
          <a:bodyPr/>
          <a:lstStyle/>
          <a:p>
            <a:r>
              <a:rPr lang="en-US" dirty="0"/>
              <a:t>Educational Challenges are Not Equally Distributed Across All High Schools</a:t>
            </a:r>
          </a:p>
        </p:txBody>
      </p:sp>
      <p:sp>
        <p:nvSpPr>
          <p:cNvPr id="4" name="Content Placeholder 3">
            <a:extLst>
              <a:ext uri="{FF2B5EF4-FFF2-40B4-BE49-F238E27FC236}">
                <a16:creationId xmlns:a16="http://schemas.microsoft.com/office/drawing/2014/main" id="{83DB8965-CA7B-4931-990B-C2331E08C9F5}"/>
              </a:ext>
            </a:extLst>
          </p:cNvPr>
          <p:cNvSpPr>
            <a:spLocks noGrp="1"/>
          </p:cNvSpPr>
          <p:nvPr>
            <p:ph type="body" idx="1"/>
          </p:nvPr>
        </p:nvSpPr>
        <p:spPr/>
        <p:txBody>
          <a:bodyPr/>
          <a:lstStyle/>
          <a:p>
            <a:r>
              <a:rPr lang="en-US" dirty="0"/>
              <a:t>We have concentrated our neediest high school students in a sub-set of high schools that were not designed for the level and intensity of educational challenge they now face</a:t>
            </a:r>
          </a:p>
          <a:p>
            <a:r>
              <a:rPr lang="en-US" dirty="0"/>
              <a:t>As a result, many of these high schools are still struggling despite nearly 20 years of school accountability and high school reform efforts</a:t>
            </a:r>
          </a:p>
          <a:p>
            <a:r>
              <a:rPr lang="en-US" dirty="0"/>
              <a:t>It’s </a:t>
            </a:r>
            <a:r>
              <a:rPr lang="en-US" u="sng" dirty="0"/>
              <a:t>not</a:t>
            </a:r>
            <a:r>
              <a:rPr lang="en-US" dirty="0"/>
              <a:t> for a lack of trying or caring</a:t>
            </a:r>
          </a:p>
          <a:p>
            <a:endParaRPr lang="en-US" dirty="0"/>
          </a:p>
          <a:p>
            <a:endParaRPr lang="en-US" dirty="0"/>
          </a:p>
        </p:txBody>
      </p:sp>
    </p:spTree>
    <p:extLst>
      <p:ext uri="{BB962C8B-B14F-4D97-AF65-F5344CB8AC3E}">
        <p14:creationId xmlns:p14="http://schemas.microsoft.com/office/powerpoint/2010/main" val="93191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Shape 118"/>
          <p:cNvSpPr txBox="1">
            <a:spLocks noGrp="1"/>
          </p:cNvSpPr>
          <p:nvPr>
            <p:ph type="title"/>
          </p:nvPr>
        </p:nvSpPr>
        <p:spPr/>
        <p:txBody>
          <a:bodyPr/>
          <a:lstStyle/>
          <a:p>
            <a:pPr lvl="0"/>
            <a:r>
              <a:rPr lang="en-US" sz="3600" dirty="0">
                <a:sym typeface="Bree Serif"/>
              </a:rPr>
              <a:t>Remaining Low Graduation Rate High Schools -- Are Challenging To Improve  </a:t>
            </a:r>
          </a:p>
        </p:txBody>
      </p:sp>
      <p:sp>
        <p:nvSpPr>
          <p:cNvPr id="119" name="Shape 119"/>
          <p:cNvSpPr txBox="1">
            <a:spLocks noGrp="1"/>
          </p:cNvSpPr>
          <p:nvPr>
            <p:ph type="body" idx="1"/>
          </p:nvPr>
        </p:nvSpPr>
        <p:spPr/>
        <p:txBody>
          <a:bodyPr/>
          <a:lstStyle/>
          <a:p>
            <a:pPr lvl="1"/>
            <a:r>
              <a:rPr lang="en-US" sz="2800" b="1" dirty="0"/>
              <a:t>  Located in economically and socially challenged locales </a:t>
            </a:r>
          </a:p>
          <a:p>
            <a:pPr lvl="2"/>
            <a:r>
              <a:rPr lang="en-US" sz="2800" dirty="0"/>
              <a:t>30% in large cities, but most in inner-ring suburbs, struggling towns, and rural areas</a:t>
            </a:r>
          </a:p>
          <a:p>
            <a:pPr lvl="1"/>
            <a:r>
              <a:rPr lang="en-US" sz="2800" b="1" dirty="0"/>
              <a:t>Intense concentrations of student need</a:t>
            </a:r>
          </a:p>
          <a:p>
            <a:pPr lvl="1"/>
            <a:r>
              <a:rPr lang="en-US" sz="2800" b="1" dirty="0"/>
              <a:t>Limited organic capacity </a:t>
            </a:r>
            <a:r>
              <a:rPr lang="en-US" sz="2800" dirty="0"/>
              <a:t>to respond to that need- school, district, and community facing challenges</a:t>
            </a:r>
          </a:p>
          <a:p>
            <a:pPr lvl="1"/>
            <a:r>
              <a:rPr lang="en-US" sz="2800" b="1" dirty="0"/>
              <a:t>Have been constantly “reforming</a:t>
            </a:r>
            <a:r>
              <a:rPr lang="en-US" sz="2800" dirty="0"/>
              <a:t>” but not succeeding, notwithstanding pressure</a:t>
            </a:r>
          </a:p>
          <a:p>
            <a:pPr lvl="1"/>
            <a:r>
              <a:rPr lang="en-US" sz="2800" b="1" dirty="0"/>
              <a:t>Proud history -- </a:t>
            </a:r>
            <a:r>
              <a:rPr lang="en-US" sz="2800" dirty="0"/>
              <a:t>many were and remain the center of their community with notable local alumni</a:t>
            </a:r>
          </a:p>
          <a:p>
            <a:pPr lvl="1"/>
            <a:endParaRPr lang="en-US" sz="2800" dirty="0"/>
          </a:p>
        </p:txBody>
      </p:sp>
      <p:sp>
        <p:nvSpPr>
          <p:cNvPr id="2" name="Slide Number Placeholder 1"/>
          <p:cNvSpPr>
            <a:spLocks noGrp="1"/>
          </p:cNvSpPr>
          <p:nvPr>
            <p:ph type="sldNum" idx="4294967295"/>
          </p:nvPr>
        </p:nvSpPr>
        <p:spPr>
          <a:xfrm>
            <a:off x="10871200" y="6275388"/>
            <a:ext cx="1320800" cy="365125"/>
          </a:xfrm>
          <a:prstGeom prst="rect">
            <a:avLst/>
          </a:prstGeom>
        </p:spPr>
        <p:txBody>
          <a:bodyPr/>
          <a:lstStyle/>
          <a:p>
            <a:pPr algn="r">
              <a:buSzPct val="25000"/>
            </a:pPr>
            <a:fld id="{00000000-1234-1234-1234-123412341234}" type="slidenum">
              <a:rPr lang="en-US" sz="3600">
                <a:solidFill>
                  <a:srgbClr val="FFFFFF"/>
                </a:solidFill>
                <a:latin typeface="Source Sans Pro"/>
                <a:ea typeface="Source Sans Pro"/>
                <a:cs typeface="Source Sans Pro"/>
                <a:sym typeface="Source Sans Pro"/>
              </a:rPr>
              <a:pPr algn="r">
                <a:buSzPct val="25000"/>
              </a:pPr>
              <a:t>8</a:t>
            </a:fld>
            <a:endParaRPr lang="en-US" sz="3600" dirty="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14885418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 A New Approach is Needed</a:t>
            </a:r>
            <a:endParaRPr lang="en-US" dirty="0"/>
          </a:p>
        </p:txBody>
      </p:sp>
      <p:sp>
        <p:nvSpPr>
          <p:cNvPr id="3" name="Text Placeholder 2"/>
          <p:cNvSpPr>
            <a:spLocks noGrp="1"/>
          </p:cNvSpPr>
          <p:nvPr>
            <p:ph type="body" idx="1"/>
          </p:nvPr>
        </p:nvSpPr>
        <p:spPr>
          <a:xfrm>
            <a:off x="2015232" y="1825625"/>
            <a:ext cx="9557644" cy="4078025"/>
          </a:xfrm>
        </p:spPr>
        <p:txBody>
          <a:bodyPr/>
          <a:lstStyle/>
          <a:p>
            <a:r>
              <a:rPr lang="en-US" b="1" dirty="0"/>
              <a:t>Hopeful, positive, future orientated frame </a:t>
            </a:r>
            <a:r>
              <a:rPr lang="en-US" dirty="0"/>
              <a:t>-- designing a school for the 21st century rather than being seen as failed school in need of reform</a:t>
            </a:r>
          </a:p>
          <a:p>
            <a:r>
              <a:rPr lang="en-US" b="1" dirty="0"/>
              <a:t>Goal is not a high school diploma</a:t>
            </a:r>
            <a:r>
              <a:rPr lang="en-US" dirty="0"/>
              <a:t>, but strong pathways through high school to post-secondary and adult success for all students</a:t>
            </a:r>
          </a:p>
          <a:p>
            <a:r>
              <a:rPr lang="en-US" b="1" dirty="0"/>
              <a:t>Evidence-based, but locally customized/orientated </a:t>
            </a:r>
            <a:r>
              <a:rPr lang="en-US" dirty="0"/>
              <a:t>-- not a one way for all</a:t>
            </a:r>
          </a:p>
        </p:txBody>
      </p:sp>
      <p:sp>
        <p:nvSpPr>
          <p:cNvPr id="4" name="Slide Number Placeholder 3"/>
          <p:cNvSpPr>
            <a:spLocks noGrp="1"/>
          </p:cNvSpPr>
          <p:nvPr>
            <p:ph type="sldNum" idx="4294967295"/>
          </p:nvPr>
        </p:nvSpPr>
        <p:spPr>
          <a:xfrm>
            <a:off x="10871200" y="6275388"/>
            <a:ext cx="1320800" cy="365125"/>
          </a:xfrm>
          <a:prstGeom prst="rect">
            <a:avLst/>
          </a:prstGeom>
        </p:spPr>
        <p:txBody>
          <a:bodyPr/>
          <a:lstStyle/>
          <a:p>
            <a:pPr algn="r">
              <a:buSzPct val="25000"/>
            </a:pPr>
            <a:fld id="{00000000-1234-1234-1234-123412341234}" type="slidenum">
              <a:rPr lang="en-US" sz="3600" smtClean="0">
                <a:solidFill>
                  <a:srgbClr val="FFFFFF"/>
                </a:solidFill>
                <a:latin typeface="Source Sans Pro"/>
                <a:ea typeface="Source Sans Pro"/>
                <a:cs typeface="Source Sans Pro"/>
                <a:sym typeface="Source Sans Pro"/>
              </a:rPr>
              <a:pPr algn="r">
                <a:buSzPct val="25000"/>
              </a:pPr>
              <a:t>9</a:t>
            </a:fld>
            <a:endParaRPr lang="en-US" sz="3600" dirty="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274415876"/>
      </p:ext>
    </p:extLst>
  </p:cSld>
  <p:clrMapOvr>
    <a:masterClrMapping/>
  </p:clrMapOvr>
  <p:timing>
    <p:tnLst>
      <p:par>
        <p:cTn id="1" dur="indefinite" restart="never" nodeType="tmRoot"/>
      </p:par>
    </p:tnLst>
  </p:timing>
</p:sld>
</file>

<file path=ppt/theme/theme1.xml><?xml version="1.0" encoding="utf-8"?>
<a:theme xmlns:a="http://schemas.openxmlformats.org/drawingml/2006/main" name="2_CSHSC Template">
  <a:themeElements>
    <a:clrScheme name="Custom 1">
      <a:dk1>
        <a:srgbClr val="004D74"/>
      </a:dk1>
      <a:lt1>
        <a:sysClr val="window" lastClr="FFFFFF"/>
      </a:lt1>
      <a:dk2>
        <a:srgbClr val="2C3C43"/>
      </a:dk2>
      <a:lt2>
        <a:srgbClr val="EBEBEB"/>
      </a:lt2>
      <a:accent1>
        <a:srgbClr val="0073AE"/>
      </a:accent1>
      <a:accent2>
        <a:srgbClr val="004D74"/>
      </a:accent2>
      <a:accent3>
        <a:srgbClr val="006799"/>
      </a:accent3>
      <a:accent4>
        <a:srgbClr val="2C3C43"/>
      </a:accent4>
      <a:accent5>
        <a:srgbClr val="8BD8FF"/>
      </a:accent5>
      <a:accent6>
        <a:srgbClr val="B9E8FF"/>
      </a:accent6>
      <a:hlink>
        <a:srgbClr val="0099E6"/>
      </a:hlink>
      <a:folHlink>
        <a:srgbClr val="0073A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72284</TotalTime>
  <Words>1110</Words>
  <Application>Microsoft Office PowerPoint</Application>
  <PresentationFormat>Widescreen</PresentationFormat>
  <Paragraphs>103</Paragraphs>
  <Slides>20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Bree Serif</vt:lpstr>
      <vt:lpstr>Calibri</vt:lpstr>
      <vt:lpstr>Source Sans Pro</vt:lpstr>
      <vt:lpstr>2_CSHSC Template</vt:lpstr>
      <vt:lpstr>Using ESSA to Redesign  High Schools to Help Their Students and Communities Thrive in the 21st Century</vt:lpstr>
      <vt:lpstr>Who is Involved</vt:lpstr>
      <vt:lpstr>Why We Are Working Together to Use ESSA to Redesign  Low Performing High Schools </vt:lpstr>
      <vt:lpstr>The Great American High School of the 20th Century Largely Succeeded in its Mission</vt:lpstr>
      <vt:lpstr>New Mission for our High Schools in a  New Century</vt:lpstr>
      <vt:lpstr>To Redesign Our High Schools We Need to Examine our Current Beliefs</vt:lpstr>
      <vt:lpstr>Educational Challenges are Not Equally Distributed Across All High Schools</vt:lpstr>
      <vt:lpstr>Remaining Low Graduation Rate High Schools -- Are Challenging To Improve  </vt:lpstr>
      <vt:lpstr> A New Approach is Needed</vt:lpstr>
      <vt:lpstr>Key Features of our Cross-State Effort </vt:lpstr>
      <vt:lpstr>Around the room you will see multiple poster sheets with an image and question or statement. Would you share on  3 insights that are emerging regarding how they relate to  seizing opportunities ESSA provides  for transforming high schools in your state?</vt:lpstr>
      <vt:lpstr>Broader Sharing of Successes and Challenges  Round Robin </vt:lpstr>
      <vt:lpstr>Some Initial Learnings</vt:lpstr>
      <vt:lpstr>Key Tensions to Balance:  Student Supports  </vt:lpstr>
      <vt:lpstr>Teaching and Learning:  Navigate Critical Interactions </vt:lpstr>
      <vt:lpstr>Initial Learnings cont.</vt:lpstr>
      <vt:lpstr>Organizing Adults Mindset Shifts:  “It’s Teams, Not Individuals”</vt:lpstr>
      <vt:lpstr> Initial Learnings (cont’d) </vt:lpstr>
      <vt:lpstr>Biggest Learning</vt:lpstr>
      <vt:lpstr>To Learn More</vt:lpstr>
    </vt:vector>
  </TitlesOfParts>
  <Company>CSOS-JHU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American High School Campaign</dc:title>
  <dc:creator>Robert Balfanz</dc:creator>
  <cp:lastModifiedBy>Gregg Howell</cp:lastModifiedBy>
  <cp:revision>52</cp:revision>
  <cp:lastPrinted>2017-05-08T12:42:50Z</cp:lastPrinted>
  <dcterms:created xsi:type="dcterms:W3CDTF">2017-03-18T19:18:25Z</dcterms:created>
  <dcterms:modified xsi:type="dcterms:W3CDTF">2018-12-20T17:05:34Z</dcterms:modified>
</cp:coreProperties>
</file>