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1" r:id="rId2"/>
    <p:sldMasterId id="2147483773" r:id="rId3"/>
  </p:sldMasterIdLst>
  <p:notesMasterIdLst>
    <p:notesMasterId r:id="rId42"/>
  </p:notesMasterIdLst>
  <p:handoutMasterIdLst>
    <p:handoutMasterId r:id="rId43"/>
  </p:handoutMasterIdLst>
  <p:sldIdLst>
    <p:sldId id="263" r:id="rId4"/>
    <p:sldId id="418" r:id="rId5"/>
    <p:sldId id="536" r:id="rId6"/>
    <p:sldId id="309" r:id="rId7"/>
    <p:sldId id="653" r:id="rId8"/>
    <p:sldId id="307" r:id="rId9"/>
    <p:sldId id="280" r:id="rId10"/>
    <p:sldId id="302" r:id="rId11"/>
    <p:sldId id="303" r:id="rId12"/>
    <p:sldId id="305" r:id="rId13"/>
    <p:sldId id="631" r:id="rId14"/>
    <p:sldId id="632" r:id="rId15"/>
    <p:sldId id="630" r:id="rId16"/>
    <p:sldId id="634" r:id="rId17"/>
    <p:sldId id="635" r:id="rId18"/>
    <p:sldId id="620" r:id="rId19"/>
    <p:sldId id="275" r:id="rId20"/>
    <p:sldId id="638" r:id="rId21"/>
    <p:sldId id="637" r:id="rId22"/>
    <p:sldId id="627" r:id="rId23"/>
    <p:sldId id="308" r:id="rId24"/>
    <p:sldId id="537" r:id="rId25"/>
    <p:sldId id="313" r:id="rId26"/>
    <p:sldId id="323" r:id="rId27"/>
    <p:sldId id="651" r:id="rId28"/>
    <p:sldId id="326" r:id="rId29"/>
    <p:sldId id="327" r:id="rId30"/>
    <p:sldId id="258" r:id="rId31"/>
    <p:sldId id="264" r:id="rId32"/>
    <p:sldId id="265" r:id="rId33"/>
    <p:sldId id="266" r:id="rId34"/>
    <p:sldId id="267" r:id="rId35"/>
    <p:sldId id="269" r:id="rId36"/>
    <p:sldId id="270" r:id="rId37"/>
    <p:sldId id="271" r:id="rId38"/>
    <p:sldId id="272" r:id="rId39"/>
    <p:sldId id="652" r:id="rId40"/>
    <p:sldId id="306"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ja Robertson" initials="SR" lastIdx="4" clrIdx="0">
    <p:extLst>
      <p:ext uri="{19B8F6BF-5375-455C-9EA6-DF929625EA0E}">
        <p15:presenceInfo xmlns:p15="http://schemas.microsoft.com/office/powerpoint/2012/main" userId="S-1-5-21-905674670-2246483738-2001407889-26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varScale="1">
        <p:scale>
          <a:sx n="88" d="100"/>
          <a:sy n="88" d="100"/>
        </p:scale>
        <p:origin x="192" y="240"/>
      </p:cViewPr>
      <p:guideLst/>
    </p:cSldViewPr>
  </p:slideViewPr>
  <p:notesTextViewPr>
    <p:cViewPr>
      <p:scale>
        <a:sx n="1" d="1"/>
        <a:sy n="1" d="1"/>
      </p:scale>
      <p:origin x="0" y="0"/>
    </p:cViewPr>
  </p:notesTextViewPr>
  <p:notesViewPr>
    <p:cSldViewPr snapToGrid="0">
      <p:cViewPr varScale="1">
        <p:scale>
          <a:sx n="69" d="100"/>
          <a:sy n="69" d="100"/>
        </p:scale>
        <p:origin x="27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69AC0-5E04-4E82-9CA3-A63032AAB3E7}" type="doc">
      <dgm:prSet loTypeId="urn:microsoft.com/office/officeart/2016/7/layout/BasicLinearProcessNumbered" loCatId="process" qsTypeId="urn:microsoft.com/office/officeart/2005/8/quickstyle/simple1" qsCatId="simple" csTypeId="urn:microsoft.com/office/officeart/2005/8/colors/colorful3" csCatId="colorful" phldr="1"/>
      <dgm:spPr/>
      <dgm:t>
        <a:bodyPr/>
        <a:lstStyle/>
        <a:p>
          <a:endParaRPr lang="en-US"/>
        </a:p>
      </dgm:t>
    </dgm:pt>
    <dgm:pt modelId="{44BF106E-7595-4835-84E6-A9792094EA77}">
      <dgm:prSet custT="1"/>
      <dgm:spPr/>
      <dgm:t>
        <a:bodyPr/>
        <a:lstStyle/>
        <a:p>
          <a:r>
            <a:rPr lang="en-US" sz="2400" dirty="0"/>
            <a:t>You</a:t>
          </a:r>
        </a:p>
      </dgm:t>
    </dgm:pt>
    <dgm:pt modelId="{66046164-9C8D-4DE1-BCBF-15D04EAAD14D}" type="parTrans" cxnId="{C4B86653-6C35-4B9C-BE66-6BC197D2AA98}">
      <dgm:prSet/>
      <dgm:spPr/>
      <dgm:t>
        <a:bodyPr/>
        <a:lstStyle/>
        <a:p>
          <a:endParaRPr lang="en-US"/>
        </a:p>
      </dgm:t>
    </dgm:pt>
    <dgm:pt modelId="{4A64BA14-3E74-4B07-91E8-2F74398DC028}" type="sibTrans" cxnId="{C4B86653-6C35-4B9C-BE66-6BC197D2AA98}">
      <dgm:prSet phldrT="4" phldr="0"/>
      <dgm:spPr/>
      <dgm:t>
        <a:bodyPr/>
        <a:lstStyle/>
        <a:p>
          <a:r>
            <a:rPr lang="en-US"/>
            <a:t>4</a:t>
          </a:r>
          <a:endParaRPr lang="en-US" dirty="0"/>
        </a:p>
      </dgm:t>
    </dgm:pt>
    <dgm:pt modelId="{04572748-8850-B846-A503-F5EC5C4FDAA4}">
      <dgm:prSet custT="1"/>
      <dgm:spPr/>
      <dgm:t>
        <a:bodyPr/>
        <a:lstStyle/>
        <a:p>
          <a:r>
            <a:rPr lang="en-US" sz="2400" dirty="0"/>
            <a:t>Supporting Collaborative Teams</a:t>
          </a:r>
        </a:p>
      </dgm:t>
    </dgm:pt>
    <dgm:pt modelId="{3CBEFBBC-7CDA-944F-959A-CBDD6A1DEE81}" type="parTrans" cxnId="{1259AEA5-C6F4-1246-B586-A116DB00BB11}">
      <dgm:prSet/>
      <dgm:spPr/>
      <dgm:t>
        <a:bodyPr/>
        <a:lstStyle/>
        <a:p>
          <a:endParaRPr lang="en-US"/>
        </a:p>
      </dgm:t>
    </dgm:pt>
    <dgm:pt modelId="{4110DA2B-559B-C244-959D-E454559046CB}" type="sibTrans" cxnId="{1259AEA5-C6F4-1246-B586-A116DB00BB11}">
      <dgm:prSet phldrT="3" phldr="0"/>
      <dgm:spPr/>
      <dgm:t>
        <a:bodyPr/>
        <a:lstStyle/>
        <a:p>
          <a:r>
            <a:rPr lang="en-US"/>
            <a:t>3</a:t>
          </a:r>
          <a:endParaRPr lang="en-US" dirty="0"/>
        </a:p>
      </dgm:t>
    </dgm:pt>
    <dgm:pt modelId="{646D2161-0DEC-6B4C-8CE3-6839D400208D}">
      <dgm:prSet custT="1"/>
      <dgm:spPr/>
      <dgm:t>
        <a:bodyPr/>
        <a:lstStyle/>
        <a:p>
          <a:r>
            <a:rPr lang="en-US" sz="2400" dirty="0"/>
            <a:t>Stances of a Coach </a:t>
          </a:r>
        </a:p>
      </dgm:t>
    </dgm:pt>
    <dgm:pt modelId="{74625C40-9687-9947-8DD0-72F182C71310}" type="parTrans" cxnId="{1645AB88-5275-FC41-99B2-46C2A4B6C4D1}">
      <dgm:prSet/>
      <dgm:spPr/>
      <dgm:t>
        <a:bodyPr/>
        <a:lstStyle/>
        <a:p>
          <a:endParaRPr lang="en-US"/>
        </a:p>
      </dgm:t>
    </dgm:pt>
    <dgm:pt modelId="{5D7CA2FF-3422-3243-8899-F24DA5DC4965}" type="sibTrans" cxnId="{1645AB88-5275-FC41-99B2-46C2A4B6C4D1}">
      <dgm:prSet phldrT="2" phldr="0"/>
      <dgm:spPr/>
      <dgm:t>
        <a:bodyPr/>
        <a:lstStyle/>
        <a:p>
          <a:r>
            <a:rPr lang="en-US"/>
            <a:t>2</a:t>
          </a:r>
          <a:endParaRPr lang="en-US" dirty="0"/>
        </a:p>
      </dgm:t>
    </dgm:pt>
    <dgm:pt modelId="{99DD7866-9038-614E-8771-0657C0587777}">
      <dgm:prSet custT="1"/>
      <dgm:spPr/>
      <dgm:t>
        <a:bodyPr/>
        <a:lstStyle/>
        <a:p>
          <a:r>
            <a:rPr lang="en-US" sz="2400" dirty="0"/>
            <a:t>Connection Circle</a:t>
          </a:r>
        </a:p>
        <a:p>
          <a:r>
            <a:rPr lang="en-US" sz="2400" dirty="0"/>
            <a:t>Mindsets to Support Implementation</a:t>
          </a:r>
        </a:p>
      </dgm:t>
    </dgm:pt>
    <dgm:pt modelId="{1A1BB6C8-C858-FF43-A65A-5031A8674D2D}" type="sibTrans" cxnId="{A4039A90-440B-5B42-B6EF-8A81075C0E25}">
      <dgm:prSet phldrT="1" phldr="0"/>
      <dgm:spPr/>
      <dgm:t>
        <a:bodyPr/>
        <a:lstStyle/>
        <a:p>
          <a:r>
            <a:rPr lang="en-US"/>
            <a:t>1</a:t>
          </a:r>
          <a:endParaRPr lang="en-US" dirty="0"/>
        </a:p>
      </dgm:t>
    </dgm:pt>
    <dgm:pt modelId="{DAEF937E-9BC6-3744-A4DB-C08563B9174A}" type="parTrans" cxnId="{A4039A90-440B-5B42-B6EF-8A81075C0E25}">
      <dgm:prSet/>
      <dgm:spPr/>
      <dgm:t>
        <a:bodyPr/>
        <a:lstStyle/>
        <a:p>
          <a:endParaRPr lang="en-US"/>
        </a:p>
      </dgm:t>
    </dgm:pt>
    <dgm:pt modelId="{037A5C16-0350-487E-AD5E-8035BAD639B5}" type="pres">
      <dgm:prSet presAssocID="{6DF69AC0-5E04-4E82-9CA3-A63032AAB3E7}" presName="Name0" presStyleCnt="0">
        <dgm:presLayoutVars>
          <dgm:animLvl val="lvl"/>
          <dgm:resizeHandles val="exact"/>
        </dgm:presLayoutVars>
      </dgm:prSet>
      <dgm:spPr/>
    </dgm:pt>
    <dgm:pt modelId="{92582E3B-8570-6849-9402-164E56B9A6F9}" type="pres">
      <dgm:prSet presAssocID="{99DD7866-9038-614E-8771-0657C0587777}" presName="compositeNode" presStyleCnt="0">
        <dgm:presLayoutVars>
          <dgm:bulletEnabled val="1"/>
        </dgm:presLayoutVars>
      </dgm:prSet>
      <dgm:spPr/>
    </dgm:pt>
    <dgm:pt modelId="{DC3021DD-2E55-9E4B-A7D9-9CAB99B712E8}" type="pres">
      <dgm:prSet presAssocID="{99DD7866-9038-614E-8771-0657C0587777}" presName="bgRect" presStyleLbl="bgAccFollowNode1" presStyleIdx="0" presStyleCnt="4" custScaleX="117353" custScaleY="111114" custLinFactNeighborY="18522"/>
      <dgm:spPr/>
    </dgm:pt>
    <dgm:pt modelId="{6A99D334-48C8-1C45-A367-5145AAE9F9E2}" type="pres">
      <dgm:prSet presAssocID="{1A1BB6C8-C858-FF43-A65A-5031A8674D2D}" presName="sibTransNodeCircle" presStyleLbl="alignNode1" presStyleIdx="0" presStyleCnt="8" custLinFactNeighborX="-4744" custLinFactNeighborY="20925">
        <dgm:presLayoutVars>
          <dgm:chMax val="0"/>
          <dgm:bulletEnabled/>
        </dgm:presLayoutVars>
      </dgm:prSet>
      <dgm:spPr/>
    </dgm:pt>
    <dgm:pt modelId="{3AB26740-3B73-5043-BF43-6486D7DC5159}" type="pres">
      <dgm:prSet presAssocID="{99DD7866-9038-614E-8771-0657C0587777}" presName="bottomLine" presStyleLbl="alignNode1" presStyleIdx="1" presStyleCnt="8" custLinFactY="735787500" custLinFactNeighborX="-3416" custLinFactNeighborY="735800000">
        <dgm:presLayoutVars/>
      </dgm:prSet>
      <dgm:spPr/>
    </dgm:pt>
    <dgm:pt modelId="{9975151E-8D80-954C-8EAF-D0F019FFD588}" type="pres">
      <dgm:prSet presAssocID="{99DD7866-9038-614E-8771-0657C0587777}" presName="nodeText" presStyleLbl="bgAccFollowNode1" presStyleIdx="0" presStyleCnt="4">
        <dgm:presLayoutVars>
          <dgm:bulletEnabled val="1"/>
        </dgm:presLayoutVars>
      </dgm:prSet>
      <dgm:spPr/>
    </dgm:pt>
    <dgm:pt modelId="{4772A8A3-6EC2-DA4C-A6A4-1272AA7B82CA}" type="pres">
      <dgm:prSet presAssocID="{1A1BB6C8-C858-FF43-A65A-5031A8674D2D}" presName="sibTrans" presStyleCnt="0"/>
      <dgm:spPr/>
    </dgm:pt>
    <dgm:pt modelId="{05B69DA8-6CC7-4746-8D54-EC49EDB4F188}" type="pres">
      <dgm:prSet presAssocID="{646D2161-0DEC-6B4C-8CE3-6839D400208D}" presName="compositeNode" presStyleCnt="0">
        <dgm:presLayoutVars>
          <dgm:bulletEnabled val="1"/>
        </dgm:presLayoutVars>
      </dgm:prSet>
      <dgm:spPr/>
    </dgm:pt>
    <dgm:pt modelId="{B471CFA8-7124-5D43-8621-9BE52FB40C92}" type="pres">
      <dgm:prSet presAssocID="{646D2161-0DEC-6B4C-8CE3-6839D400208D}" presName="bgRect" presStyleLbl="bgAccFollowNode1" presStyleIdx="1" presStyleCnt="4" custScaleX="115605" custScaleY="108447" custLinFactNeighborX="-1306" custLinFactNeighborY="17846"/>
      <dgm:spPr/>
    </dgm:pt>
    <dgm:pt modelId="{76173B2E-C4CA-A54E-B2A1-71F4E0C4EDE4}" type="pres">
      <dgm:prSet presAssocID="{5D7CA2FF-3422-3243-8899-F24DA5DC4965}" presName="sibTransNodeCircle" presStyleLbl="alignNode1" presStyleIdx="2" presStyleCnt="8" custLinFactNeighborX="2081" custLinFactNeighborY="33269">
        <dgm:presLayoutVars>
          <dgm:chMax val="0"/>
          <dgm:bulletEnabled/>
        </dgm:presLayoutVars>
      </dgm:prSet>
      <dgm:spPr/>
    </dgm:pt>
    <dgm:pt modelId="{19A2F75E-9708-834E-9C5A-25091802148C}" type="pres">
      <dgm:prSet presAssocID="{646D2161-0DEC-6B4C-8CE3-6839D400208D}" presName="bottomLine" presStyleLbl="alignNode1" presStyleIdx="3" presStyleCnt="8" custLinFactY="997813889" custLinFactNeighborX="1562" custLinFactNeighborY="997900000">
        <dgm:presLayoutVars/>
      </dgm:prSet>
      <dgm:spPr/>
    </dgm:pt>
    <dgm:pt modelId="{ED3ABBFD-B9D0-074D-B116-7F78C7936BBE}" type="pres">
      <dgm:prSet presAssocID="{646D2161-0DEC-6B4C-8CE3-6839D400208D}" presName="nodeText" presStyleLbl="bgAccFollowNode1" presStyleIdx="1" presStyleCnt="4">
        <dgm:presLayoutVars>
          <dgm:bulletEnabled val="1"/>
        </dgm:presLayoutVars>
      </dgm:prSet>
      <dgm:spPr/>
    </dgm:pt>
    <dgm:pt modelId="{E14FBAB9-CB36-7A45-8686-B9D1B9E0F58A}" type="pres">
      <dgm:prSet presAssocID="{5D7CA2FF-3422-3243-8899-F24DA5DC4965}" presName="sibTrans" presStyleCnt="0"/>
      <dgm:spPr/>
    </dgm:pt>
    <dgm:pt modelId="{F1B5BA5E-9D62-4E43-B105-BB8497B2DA73}" type="pres">
      <dgm:prSet presAssocID="{04572748-8850-B846-A503-F5EC5C4FDAA4}" presName="compositeNode" presStyleCnt="0">
        <dgm:presLayoutVars>
          <dgm:bulletEnabled val="1"/>
        </dgm:presLayoutVars>
      </dgm:prSet>
      <dgm:spPr/>
    </dgm:pt>
    <dgm:pt modelId="{39510EBB-8D08-714D-A0BB-5CB6442D11D3}" type="pres">
      <dgm:prSet presAssocID="{04572748-8850-B846-A503-F5EC5C4FDAA4}" presName="bgRect" presStyleLbl="bgAccFollowNode1" presStyleIdx="2" presStyleCnt="4" custScaleX="106702" custScaleY="111277" custLinFactNeighborX="1813" custLinFactNeighborY="18801"/>
      <dgm:spPr/>
    </dgm:pt>
    <dgm:pt modelId="{AD0F3756-95C6-944D-92F6-377C168CB520}" type="pres">
      <dgm:prSet presAssocID="{4110DA2B-559B-C244-959D-E454559046CB}" presName="sibTransNodeCircle" presStyleLbl="alignNode1" presStyleIdx="4" presStyleCnt="8" custLinFactNeighborX="-7701" custLinFactNeighborY="42681">
        <dgm:presLayoutVars>
          <dgm:chMax val="0"/>
          <dgm:bulletEnabled/>
        </dgm:presLayoutVars>
      </dgm:prSet>
      <dgm:spPr/>
    </dgm:pt>
    <dgm:pt modelId="{B8718F5E-612B-134E-843E-6FD43D5CFAE1}" type="pres">
      <dgm:prSet presAssocID="{04572748-8850-B846-A503-F5EC5C4FDAA4}" presName="bottomLine" presStyleLbl="alignNode1" presStyleIdx="5" presStyleCnt="8" custLinFactY="1018000000" custLinFactNeighborX="-616" custLinFactNeighborY="1018031944">
        <dgm:presLayoutVars/>
      </dgm:prSet>
      <dgm:spPr/>
    </dgm:pt>
    <dgm:pt modelId="{DE1533BA-CA6D-074E-A033-2580589CEFB4}" type="pres">
      <dgm:prSet presAssocID="{04572748-8850-B846-A503-F5EC5C4FDAA4}" presName="nodeText" presStyleLbl="bgAccFollowNode1" presStyleIdx="2" presStyleCnt="4">
        <dgm:presLayoutVars>
          <dgm:bulletEnabled val="1"/>
        </dgm:presLayoutVars>
      </dgm:prSet>
      <dgm:spPr/>
    </dgm:pt>
    <dgm:pt modelId="{EDF6EBB0-0E8A-C64E-A049-51034CD7A1FC}" type="pres">
      <dgm:prSet presAssocID="{4110DA2B-559B-C244-959D-E454559046CB}" presName="sibTrans" presStyleCnt="0"/>
      <dgm:spPr/>
    </dgm:pt>
    <dgm:pt modelId="{F9404EEF-36D3-43C7-9B2B-3BE29A1F4E6E}" type="pres">
      <dgm:prSet presAssocID="{44BF106E-7595-4835-84E6-A9792094EA77}" presName="compositeNode" presStyleCnt="0">
        <dgm:presLayoutVars>
          <dgm:bulletEnabled val="1"/>
        </dgm:presLayoutVars>
      </dgm:prSet>
      <dgm:spPr/>
    </dgm:pt>
    <dgm:pt modelId="{A04BAB8B-272C-4E01-BE2E-3234BF757FC0}" type="pres">
      <dgm:prSet presAssocID="{44BF106E-7595-4835-84E6-A9792094EA77}" presName="bgRect" presStyleLbl="bgAccFollowNode1" presStyleIdx="3" presStyleCnt="4" custScaleX="96327" custScaleY="111442" custLinFactNeighborX="-4305" custLinFactNeighborY="18635"/>
      <dgm:spPr/>
    </dgm:pt>
    <dgm:pt modelId="{7A1A02CE-E9E1-42E9-B525-94E93F3196BC}" type="pres">
      <dgm:prSet presAssocID="{4A64BA14-3E74-4B07-91E8-2F74398DC028}" presName="sibTransNodeCircle" presStyleLbl="alignNode1" presStyleIdx="6" presStyleCnt="8" custLinFactNeighborX="-10798" custLinFactNeighborY="20601">
        <dgm:presLayoutVars>
          <dgm:chMax val="0"/>
          <dgm:bulletEnabled/>
        </dgm:presLayoutVars>
      </dgm:prSet>
      <dgm:spPr/>
    </dgm:pt>
    <dgm:pt modelId="{17E11942-604C-4857-A271-7FDACF3ADF7C}" type="pres">
      <dgm:prSet presAssocID="{44BF106E-7595-4835-84E6-A9792094EA77}" presName="bottomLine" presStyleLbl="alignNode1" presStyleIdx="7" presStyleCnt="8" custLinFactY="886968056" custLinFactNeighborX="-3091" custLinFactNeighborY="887000000">
        <dgm:presLayoutVars/>
      </dgm:prSet>
      <dgm:spPr/>
    </dgm:pt>
    <dgm:pt modelId="{FDEEE206-A9FE-4423-96CF-DCBFF6A0B03F}" type="pres">
      <dgm:prSet presAssocID="{44BF106E-7595-4835-84E6-A9792094EA77}" presName="nodeText" presStyleLbl="bgAccFollowNode1" presStyleIdx="3" presStyleCnt="4">
        <dgm:presLayoutVars>
          <dgm:bulletEnabled val="1"/>
        </dgm:presLayoutVars>
      </dgm:prSet>
      <dgm:spPr/>
    </dgm:pt>
  </dgm:ptLst>
  <dgm:cxnLst>
    <dgm:cxn modelId="{9971C917-D482-E747-9544-D1F7D4E8664C}" type="presOf" srcId="{99DD7866-9038-614E-8771-0657C0587777}" destId="{9975151E-8D80-954C-8EAF-D0F019FFD588}" srcOrd="1" destOrd="0" presId="urn:microsoft.com/office/officeart/2016/7/layout/BasicLinearProcessNumbered"/>
    <dgm:cxn modelId="{A729FF20-E397-4004-B549-BF5DE3665C74}" type="presOf" srcId="{44BF106E-7595-4835-84E6-A9792094EA77}" destId="{A04BAB8B-272C-4E01-BE2E-3234BF757FC0}" srcOrd="0" destOrd="0" presId="urn:microsoft.com/office/officeart/2016/7/layout/BasicLinearProcessNumbered"/>
    <dgm:cxn modelId="{A88EC62D-18B2-5149-AF19-6EFCA5169788}" type="presOf" srcId="{99DD7866-9038-614E-8771-0657C0587777}" destId="{DC3021DD-2E55-9E4B-A7D9-9CAB99B712E8}" srcOrd="0" destOrd="0" presId="urn:microsoft.com/office/officeart/2016/7/layout/BasicLinearProcessNumbered"/>
    <dgm:cxn modelId="{0F8C5D33-E773-4CF3-BE65-8FC8BDAC6320}" type="presOf" srcId="{44BF106E-7595-4835-84E6-A9792094EA77}" destId="{FDEEE206-A9FE-4423-96CF-DCBFF6A0B03F}" srcOrd="1" destOrd="0" presId="urn:microsoft.com/office/officeart/2016/7/layout/BasicLinearProcessNumbered"/>
    <dgm:cxn modelId="{BA6E0B3D-F249-48F5-BA09-67A1277750E2}" type="presOf" srcId="{6DF69AC0-5E04-4E82-9CA3-A63032AAB3E7}" destId="{037A5C16-0350-487E-AD5E-8035BAD639B5}" srcOrd="0" destOrd="0" presId="urn:microsoft.com/office/officeart/2016/7/layout/BasicLinearProcessNumbered"/>
    <dgm:cxn modelId="{4A14A750-B5EC-D445-A524-88AD82B7A237}" type="presOf" srcId="{04572748-8850-B846-A503-F5EC5C4FDAA4}" destId="{39510EBB-8D08-714D-A0BB-5CB6442D11D3}" srcOrd="0" destOrd="0" presId="urn:microsoft.com/office/officeart/2016/7/layout/BasicLinearProcessNumbered"/>
    <dgm:cxn modelId="{C4B86653-6C35-4B9C-BE66-6BC197D2AA98}" srcId="{6DF69AC0-5E04-4E82-9CA3-A63032AAB3E7}" destId="{44BF106E-7595-4835-84E6-A9792094EA77}" srcOrd="3" destOrd="0" parTransId="{66046164-9C8D-4DE1-BCBF-15D04EAAD14D}" sibTransId="{4A64BA14-3E74-4B07-91E8-2F74398DC028}"/>
    <dgm:cxn modelId="{FE00F355-83E5-7344-ACAC-63B7A1FA89ED}" type="presOf" srcId="{04572748-8850-B846-A503-F5EC5C4FDAA4}" destId="{DE1533BA-CA6D-074E-A033-2580589CEFB4}" srcOrd="1" destOrd="0" presId="urn:microsoft.com/office/officeart/2016/7/layout/BasicLinearProcessNumbered"/>
    <dgm:cxn modelId="{18ADF466-26CA-3B48-ACCB-B146C37F9CEB}" type="presOf" srcId="{646D2161-0DEC-6B4C-8CE3-6839D400208D}" destId="{ED3ABBFD-B9D0-074D-B116-7F78C7936BBE}" srcOrd="1" destOrd="0" presId="urn:microsoft.com/office/officeart/2016/7/layout/BasicLinearProcessNumbered"/>
    <dgm:cxn modelId="{4FBDC46A-CDE4-5F4F-BC17-F56C3DBFB455}" type="presOf" srcId="{1A1BB6C8-C858-FF43-A65A-5031A8674D2D}" destId="{6A99D334-48C8-1C45-A367-5145AAE9F9E2}" srcOrd="0" destOrd="0" presId="urn:microsoft.com/office/officeart/2016/7/layout/BasicLinearProcessNumbered"/>
    <dgm:cxn modelId="{E6E8D76A-B81F-2444-9C02-0DC054F25247}" type="presOf" srcId="{5D7CA2FF-3422-3243-8899-F24DA5DC4965}" destId="{76173B2E-C4CA-A54E-B2A1-71F4E0C4EDE4}" srcOrd="0" destOrd="0" presId="urn:microsoft.com/office/officeart/2016/7/layout/BasicLinearProcessNumbered"/>
    <dgm:cxn modelId="{1645AB88-5275-FC41-99B2-46C2A4B6C4D1}" srcId="{6DF69AC0-5E04-4E82-9CA3-A63032AAB3E7}" destId="{646D2161-0DEC-6B4C-8CE3-6839D400208D}" srcOrd="1" destOrd="0" parTransId="{74625C40-9687-9947-8DD0-72F182C71310}" sibTransId="{5D7CA2FF-3422-3243-8899-F24DA5DC4965}"/>
    <dgm:cxn modelId="{A4039A90-440B-5B42-B6EF-8A81075C0E25}" srcId="{6DF69AC0-5E04-4E82-9CA3-A63032AAB3E7}" destId="{99DD7866-9038-614E-8771-0657C0587777}" srcOrd="0" destOrd="0" parTransId="{DAEF937E-9BC6-3744-A4DB-C08563B9174A}" sibTransId="{1A1BB6C8-C858-FF43-A65A-5031A8674D2D}"/>
    <dgm:cxn modelId="{3238ED9E-9EC9-499F-98F5-D3382EB214C3}" type="presOf" srcId="{4A64BA14-3E74-4B07-91E8-2F74398DC028}" destId="{7A1A02CE-E9E1-42E9-B525-94E93F3196BC}" srcOrd="0" destOrd="0" presId="urn:microsoft.com/office/officeart/2016/7/layout/BasicLinearProcessNumbered"/>
    <dgm:cxn modelId="{1259AEA5-C6F4-1246-B586-A116DB00BB11}" srcId="{6DF69AC0-5E04-4E82-9CA3-A63032AAB3E7}" destId="{04572748-8850-B846-A503-F5EC5C4FDAA4}" srcOrd="2" destOrd="0" parTransId="{3CBEFBBC-7CDA-944F-959A-CBDD6A1DEE81}" sibTransId="{4110DA2B-559B-C244-959D-E454559046CB}"/>
    <dgm:cxn modelId="{7C0603C3-96E6-B045-A30C-330D540AA699}" type="presOf" srcId="{4110DA2B-559B-C244-959D-E454559046CB}" destId="{AD0F3756-95C6-944D-92F6-377C168CB520}" srcOrd="0" destOrd="0" presId="urn:microsoft.com/office/officeart/2016/7/layout/BasicLinearProcessNumbered"/>
    <dgm:cxn modelId="{A584E0CD-EE77-294D-ABE0-3C1D5D289596}" type="presOf" srcId="{646D2161-0DEC-6B4C-8CE3-6839D400208D}" destId="{B471CFA8-7124-5D43-8621-9BE52FB40C92}" srcOrd="0" destOrd="0" presId="urn:microsoft.com/office/officeart/2016/7/layout/BasicLinearProcessNumbered"/>
    <dgm:cxn modelId="{755AD6B2-8D39-CA42-AFD8-995CF6F41901}" type="presParOf" srcId="{037A5C16-0350-487E-AD5E-8035BAD639B5}" destId="{92582E3B-8570-6849-9402-164E56B9A6F9}" srcOrd="0" destOrd="0" presId="urn:microsoft.com/office/officeart/2016/7/layout/BasicLinearProcessNumbered"/>
    <dgm:cxn modelId="{2D8DA1A2-191D-B34B-945D-0F27BC15D82B}" type="presParOf" srcId="{92582E3B-8570-6849-9402-164E56B9A6F9}" destId="{DC3021DD-2E55-9E4B-A7D9-9CAB99B712E8}" srcOrd="0" destOrd="0" presId="urn:microsoft.com/office/officeart/2016/7/layout/BasicLinearProcessNumbered"/>
    <dgm:cxn modelId="{75E64521-63FB-514C-A3A9-7ED7AB961D57}" type="presParOf" srcId="{92582E3B-8570-6849-9402-164E56B9A6F9}" destId="{6A99D334-48C8-1C45-A367-5145AAE9F9E2}" srcOrd="1" destOrd="0" presId="urn:microsoft.com/office/officeart/2016/7/layout/BasicLinearProcessNumbered"/>
    <dgm:cxn modelId="{AFF53C26-E304-8A44-93CE-F67096DCBC26}" type="presParOf" srcId="{92582E3B-8570-6849-9402-164E56B9A6F9}" destId="{3AB26740-3B73-5043-BF43-6486D7DC5159}" srcOrd="2" destOrd="0" presId="urn:microsoft.com/office/officeart/2016/7/layout/BasicLinearProcessNumbered"/>
    <dgm:cxn modelId="{F1EF492F-96D1-384C-B585-5586EF0D3E1E}" type="presParOf" srcId="{92582E3B-8570-6849-9402-164E56B9A6F9}" destId="{9975151E-8D80-954C-8EAF-D0F019FFD588}" srcOrd="3" destOrd="0" presId="urn:microsoft.com/office/officeart/2016/7/layout/BasicLinearProcessNumbered"/>
    <dgm:cxn modelId="{1D1CFFF1-25D1-5340-9236-3F5C9C0C28BA}" type="presParOf" srcId="{037A5C16-0350-487E-AD5E-8035BAD639B5}" destId="{4772A8A3-6EC2-DA4C-A6A4-1272AA7B82CA}" srcOrd="1" destOrd="0" presId="urn:microsoft.com/office/officeart/2016/7/layout/BasicLinearProcessNumbered"/>
    <dgm:cxn modelId="{546FCA98-1BED-8E48-B00A-5D09543E55D9}" type="presParOf" srcId="{037A5C16-0350-487E-AD5E-8035BAD639B5}" destId="{05B69DA8-6CC7-4746-8D54-EC49EDB4F188}" srcOrd="2" destOrd="0" presId="urn:microsoft.com/office/officeart/2016/7/layout/BasicLinearProcessNumbered"/>
    <dgm:cxn modelId="{24745858-A0C0-B841-BA1E-CD94E2B92BB8}" type="presParOf" srcId="{05B69DA8-6CC7-4746-8D54-EC49EDB4F188}" destId="{B471CFA8-7124-5D43-8621-9BE52FB40C92}" srcOrd="0" destOrd="0" presId="urn:microsoft.com/office/officeart/2016/7/layout/BasicLinearProcessNumbered"/>
    <dgm:cxn modelId="{E5AD685D-22CB-654B-978A-FF663D79CB69}" type="presParOf" srcId="{05B69DA8-6CC7-4746-8D54-EC49EDB4F188}" destId="{76173B2E-C4CA-A54E-B2A1-71F4E0C4EDE4}" srcOrd="1" destOrd="0" presId="urn:microsoft.com/office/officeart/2016/7/layout/BasicLinearProcessNumbered"/>
    <dgm:cxn modelId="{5EDFF016-AE1F-F242-B0BC-FA892253509C}" type="presParOf" srcId="{05B69DA8-6CC7-4746-8D54-EC49EDB4F188}" destId="{19A2F75E-9708-834E-9C5A-25091802148C}" srcOrd="2" destOrd="0" presId="urn:microsoft.com/office/officeart/2016/7/layout/BasicLinearProcessNumbered"/>
    <dgm:cxn modelId="{4BD2B373-E8B1-5249-B2DF-B6C07EEC718A}" type="presParOf" srcId="{05B69DA8-6CC7-4746-8D54-EC49EDB4F188}" destId="{ED3ABBFD-B9D0-074D-B116-7F78C7936BBE}" srcOrd="3" destOrd="0" presId="urn:microsoft.com/office/officeart/2016/7/layout/BasicLinearProcessNumbered"/>
    <dgm:cxn modelId="{05091B52-1820-714C-B140-5F00CF47E695}" type="presParOf" srcId="{037A5C16-0350-487E-AD5E-8035BAD639B5}" destId="{E14FBAB9-CB36-7A45-8686-B9D1B9E0F58A}" srcOrd="3" destOrd="0" presId="urn:microsoft.com/office/officeart/2016/7/layout/BasicLinearProcessNumbered"/>
    <dgm:cxn modelId="{F44AAB05-F06B-574A-B069-4A5B6B061B8B}" type="presParOf" srcId="{037A5C16-0350-487E-AD5E-8035BAD639B5}" destId="{F1B5BA5E-9D62-4E43-B105-BB8497B2DA73}" srcOrd="4" destOrd="0" presId="urn:microsoft.com/office/officeart/2016/7/layout/BasicLinearProcessNumbered"/>
    <dgm:cxn modelId="{386A3000-9210-9149-9863-368C4EFA0301}" type="presParOf" srcId="{F1B5BA5E-9D62-4E43-B105-BB8497B2DA73}" destId="{39510EBB-8D08-714D-A0BB-5CB6442D11D3}" srcOrd="0" destOrd="0" presId="urn:microsoft.com/office/officeart/2016/7/layout/BasicLinearProcessNumbered"/>
    <dgm:cxn modelId="{200FFD97-54CA-E243-B505-12BF0AB8C81E}" type="presParOf" srcId="{F1B5BA5E-9D62-4E43-B105-BB8497B2DA73}" destId="{AD0F3756-95C6-944D-92F6-377C168CB520}" srcOrd="1" destOrd="0" presId="urn:microsoft.com/office/officeart/2016/7/layout/BasicLinearProcessNumbered"/>
    <dgm:cxn modelId="{E4AD70C7-9E70-9D4C-A414-04DD59566856}" type="presParOf" srcId="{F1B5BA5E-9D62-4E43-B105-BB8497B2DA73}" destId="{B8718F5E-612B-134E-843E-6FD43D5CFAE1}" srcOrd="2" destOrd="0" presId="urn:microsoft.com/office/officeart/2016/7/layout/BasicLinearProcessNumbered"/>
    <dgm:cxn modelId="{AD005ECF-1F83-9B4D-8EA7-30247BDC7829}" type="presParOf" srcId="{F1B5BA5E-9D62-4E43-B105-BB8497B2DA73}" destId="{DE1533BA-CA6D-074E-A033-2580589CEFB4}" srcOrd="3" destOrd="0" presId="urn:microsoft.com/office/officeart/2016/7/layout/BasicLinearProcessNumbered"/>
    <dgm:cxn modelId="{8C39D133-5401-9744-BB28-537B3A5B99CF}" type="presParOf" srcId="{037A5C16-0350-487E-AD5E-8035BAD639B5}" destId="{EDF6EBB0-0E8A-C64E-A049-51034CD7A1FC}" srcOrd="5" destOrd="0" presId="urn:microsoft.com/office/officeart/2016/7/layout/BasicLinearProcessNumbered"/>
    <dgm:cxn modelId="{738EACC5-05E7-4348-AE54-AAC525207878}" type="presParOf" srcId="{037A5C16-0350-487E-AD5E-8035BAD639B5}" destId="{F9404EEF-36D3-43C7-9B2B-3BE29A1F4E6E}" srcOrd="6" destOrd="0" presId="urn:microsoft.com/office/officeart/2016/7/layout/BasicLinearProcessNumbered"/>
    <dgm:cxn modelId="{A9509AB6-472C-4506-BB98-3E51137E8E00}" type="presParOf" srcId="{F9404EEF-36D3-43C7-9B2B-3BE29A1F4E6E}" destId="{A04BAB8B-272C-4E01-BE2E-3234BF757FC0}" srcOrd="0" destOrd="0" presId="urn:microsoft.com/office/officeart/2016/7/layout/BasicLinearProcessNumbered"/>
    <dgm:cxn modelId="{AFEBA733-B422-4A15-880E-20DB7487BC2A}" type="presParOf" srcId="{F9404EEF-36D3-43C7-9B2B-3BE29A1F4E6E}" destId="{7A1A02CE-E9E1-42E9-B525-94E93F3196BC}" srcOrd="1" destOrd="0" presId="urn:microsoft.com/office/officeart/2016/7/layout/BasicLinearProcessNumbered"/>
    <dgm:cxn modelId="{4A5C9B1D-0672-4578-BC2A-D99AFD091DD3}" type="presParOf" srcId="{F9404EEF-36D3-43C7-9B2B-3BE29A1F4E6E}" destId="{17E11942-604C-4857-A271-7FDACF3ADF7C}" srcOrd="2" destOrd="0" presId="urn:microsoft.com/office/officeart/2016/7/layout/BasicLinearProcessNumbered"/>
    <dgm:cxn modelId="{E7C2EBEF-82B7-4A93-B9FC-8E0A1609AC03}" type="presParOf" srcId="{F9404EEF-36D3-43C7-9B2B-3BE29A1F4E6E}" destId="{FDEEE206-A9FE-4423-96CF-DCBFF6A0B03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021DD-2E55-9E4B-A7D9-9CAB99B712E8}">
      <dsp:nvSpPr>
        <dsp:cNvPr id="0" name=""/>
        <dsp:cNvSpPr/>
      </dsp:nvSpPr>
      <dsp:spPr>
        <a:xfrm>
          <a:off x="769" y="1227604"/>
          <a:ext cx="2787062" cy="3694446"/>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5160" tIns="330200" rIns="185160" bIns="330200" numCol="1" spcCol="1270" anchor="t" anchorCtr="0">
          <a:noAutofit/>
        </a:bodyPr>
        <a:lstStyle/>
        <a:p>
          <a:pPr marL="0" lvl="0" indent="0" algn="l" defTabSz="1066800">
            <a:lnSpc>
              <a:spcPct val="90000"/>
            </a:lnSpc>
            <a:spcBef>
              <a:spcPct val="0"/>
            </a:spcBef>
            <a:spcAft>
              <a:spcPct val="35000"/>
            </a:spcAft>
            <a:buNone/>
          </a:pPr>
          <a:r>
            <a:rPr lang="en-US" sz="2400" kern="1200" dirty="0"/>
            <a:t>Connection Circle</a:t>
          </a:r>
        </a:p>
        <a:p>
          <a:pPr marL="0" lvl="0" indent="0" algn="l" defTabSz="1066800">
            <a:lnSpc>
              <a:spcPct val="90000"/>
            </a:lnSpc>
            <a:spcBef>
              <a:spcPct val="0"/>
            </a:spcBef>
            <a:spcAft>
              <a:spcPct val="35000"/>
            </a:spcAft>
            <a:buNone/>
          </a:pPr>
          <a:r>
            <a:rPr lang="en-US" sz="2400" kern="1200" dirty="0"/>
            <a:t>Mindsets to Support Implementation</a:t>
          </a:r>
        </a:p>
      </dsp:txBody>
      <dsp:txXfrm>
        <a:off x="769" y="2631494"/>
        <a:ext cx="2787062" cy="2216668"/>
      </dsp:txXfrm>
    </dsp:sp>
    <dsp:sp modelId="{6A99D334-48C8-1C45-A367-5145AAE9F9E2}">
      <dsp:nvSpPr>
        <dsp:cNvPr id="0" name=""/>
        <dsp:cNvSpPr/>
      </dsp:nvSpPr>
      <dsp:spPr>
        <a:xfrm>
          <a:off x="848243" y="1337742"/>
          <a:ext cx="997474" cy="997474"/>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67" tIns="12700" rIns="7776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994320" y="1483819"/>
        <a:ext cx="705320" cy="705320"/>
      </dsp:txXfrm>
    </dsp:sp>
    <dsp:sp modelId="{3AB26740-3B73-5043-BF43-6486D7DC5159}">
      <dsp:nvSpPr>
        <dsp:cNvPr id="0" name=""/>
        <dsp:cNvSpPr/>
      </dsp:nvSpPr>
      <dsp:spPr>
        <a:xfrm>
          <a:off x="125702" y="4928808"/>
          <a:ext cx="2374939" cy="72"/>
        </a:xfrm>
        <a:prstGeom prst="rect">
          <a:avLst/>
        </a:prstGeom>
        <a:solidFill>
          <a:schemeClr val="accent3">
            <a:hueOff val="-11574"/>
            <a:satOff val="-11326"/>
            <a:lumOff val="-1176"/>
            <a:alphaOff val="0"/>
          </a:schemeClr>
        </a:solidFill>
        <a:ln w="25400" cap="flat" cmpd="sng" algn="ctr">
          <a:solidFill>
            <a:schemeClr val="accent3">
              <a:hueOff val="-11574"/>
              <a:satOff val="-11326"/>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71CFA8-7124-5D43-8621-9BE52FB40C92}">
      <dsp:nvSpPr>
        <dsp:cNvPr id="0" name=""/>
        <dsp:cNvSpPr/>
      </dsp:nvSpPr>
      <dsp:spPr>
        <a:xfrm>
          <a:off x="2994309" y="1205128"/>
          <a:ext cx="2745549" cy="3605771"/>
        </a:xfrm>
        <a:prstGeom prst="rect">
          <a:avLst/>
        </a:prstGeom>
        <a:solidFill>
          <a:schemeClr val="accent3">
            <a:tint val="40000"/>
            <a:alpha val="90000"/>
            <a:hueOff val="-250188"/>
            <a:satOff val="-6502"/>
            <a:lumOff val="-869"/>
            <a:alphaOff val="0"/>
          </a:schemeClr>
        </a:solidFill>
        <a:ln w="25400" cap="flat" cmpd="sng" algn="ctr">
          <a:solidFill>
            <a:schemeClr val="accent3">
              <a:tint val="40000"/>
              <a:alpha val="90000"/>
              <a:hueOff val="-250188"/>
              <a:satOff val="-6502"/>
              <a:lumOff val="-8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5160" tIns="330200" rIns="185160" bIns="330200" numCol="1" spcCol="1270" anchor="t" anchorCtr="0">
          <a:noAutofit/>
        </a:bodyPr>
        <a:lstStyle/>
        <a:p>
          <a:pPr marL="0" lvl="0" indent="0" algn="l" defTabSz="1066800">
            <a:lnSpc>
              <a:spcPct val="90000"/>
            </a:lnSpc>
            <a:spcBef>
              <a:spcPct val="0"/>
            </a:spcBef>
            <a:spcAft>
              <a:spcPct val="35000"/>
            </a:spcAft>
            <a:buNone/>
          </a:pPr>
          <a:r>
            <a:rPr lang="en-US" sz="2400" kern="1200" dirty="0"/>
            <a:t>Stances of a Coach </a:t>
          </a:r>
        </a:p>
      </dsp:txBody>
      <dsp:txXfrm>
        <a:off x="2994309" y="2575321"/>
        <a:ext cx="2745549" cy="2163462"/>
      </dsp:txXfrm>
    </dsp:sp>
    <dsp:sp modelId="{76173B2E-C4CA-A54E-B2A1-71F4E0C4EDE4}">
      <dsp:nvSpPr>
        <dsp:cNvPr id="0" name=""/>
        <dsp:cNvSpPr/>
      </dsp:nvSpPr>
      <dsp:spPr>
        <a:xfrm>
          <a:off x="3920120" y="1416533"/>
          <a:ext cx="997474" cy="997474"/>
        </a:xfrm>
        <a:prstGeom prst="ellipse">
          <a:avLst/>
        </a:prstGeom>
        <a:solidFill>
          <a:schemeClr val="accent3">
            <a:hueOff val="-23148"/>
            <a:satOff val="-22652"/>
            <a:lumOff val="-2353"/>
            <a:alphaOff val="0"/>
          </a:schemeClr>
        </a:solidFill>
        <a:ln w="25400" cap="flat" cmpd="sng" algn="ctr">
          <a:solidFill>
            <a:schemeClr val="accent3">
              <a:hueOff val="-23148"/>
              <a:satOff val="-22652"/>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67" tIns="12700" rIns="7776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4066197" y="1562610"/>
        <a:ext cx="705320" cy="705320"/>
      </dsp:txXfrm>
    </dsp:sp>
    <dsp:sp modelId="{19A2F75E-9708-834E-9C5A-25091802148C}">
      <dsp:nvSpPr>
        <dsp:cNvPr id="0" name=""/>
        <dsp:cNvSpPr/>
      </dsp:nvSpPr>
      <dsp:spPr>
        <a:xfrm>
          <a:off x="3247727" y="4928808"/>
          <a:ext cx="2374939" cy="72"/>
        </a:xfrm>
        <a:prstGeom prst="rect">
          <a:avLst/>
        </a:prstGeom>
        <a:solidFill>
          <a:schemeClr val="accent3">
            <a:hueOff val="-34723"/>
            <a:satOff val="-33978"/>
            <a:lumOff val="-3529"/>
            <a:alphaOff val="0"/>
          </a:schemeClr>
        </a:solidFill>
        <a:ln w="25400" cap="flat" cmpd="sng" algn="ctr">
          <a:solidFill>
            <a:schemeClr val="accent3">
              <a:hueOff val="-34723"/>
              <a:satOff val="-33978"/>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10EBB-8D08-714D-A0BB-5CB6442D11D3}">
      <dsp:nvSpPr>
        <dsp:cNvPr id="0" name=""/>
        <dsp:cNvSpPr/>
      </dsp:nvSpPr>
      <dsp:spPr>
        <a:xfrm>
          <a:off x="6051426" y="1229013"/>
          <a:ext cx="2534108" cy="3699866"/>
        </a:xfrm>
        <a:prstGeom prst="rect">
          <a:avLst/>
        </a:prstGeom>
        <a:solidFill>
          <a:schemeClr val="accent3">
            <a:tint val="40000"/>
            <a:alpha val="90000"/>
            <a:hueOff val="-500377"/>
            <a:satOff val="-13003"/>
            <a:lumOff val="-1739"/>
            <a:alphaOff val="0"/>
          </a:schemeClr>
        </a:solidFill>
        <a:ln w="25400" cap="flat" cmpd="sng" algn="ctr">
          <a:solidFill>
            <a:schemeClr val="accent3">
              <a:tint val="40000"/>
              <a:alpha val="90000"/>
              <a:hueOff val="-500377"/>
              <a:satOff val="-13003"/>
              <a:lumOff val="-17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5160" tIns="330200" rIns="185160" bIns="330200" numCol="1" spcCol="1270" anchor="t" anchorCtr="0">
          <a:noAutofit/>
        </a:bodyPr>
        <a:lstStyle/>
        <a:p>
          <a:pPr marL="0" lvl="0" indent="0" algn="l" defTabSz="1066800">
            <a:lnSpc>
              <a:spcPct val="90000"/>
            </a:lnSpc>
            <a:spcBef>
              <a:spcPct val="0"/>
            </a:spcBef>
            <a:spcAft>
              <a:spcPct val="35000"/>
            </a:spcAft>
            <a:buNone/>
          </a:pPr>
          <a:r>
            <a:rPr lang="en-US" sz="2400" kern="1200" dirty="0"/>
            <a:t>Supporting Collaborative Teams</a:t>
          </a:r>
        </a:p>
      </dsp:txBody>
      <dsp:txXfrm>
        <a:off x="6051426" y="2634962"/>
        <a:ext cx="2534108" cy="2219919"/>
      </dsp:txXfrm>
    </dsp:sp>
    <dsp:sp modelId="{AD0F3756-95C6-944D-92F6-377C168CB520}">
      <dsp:nvSpPr>
        <dsp:cNvPr id="0" name=""/>
        <dsp:cNvSpPr/>
      </dsp:nvSpPr>
      <dsp:spPr>
        <a:xfrm>
          <a:off x="6699870" y="1557462"/>
          <a:ext cx="997474" cy="997474"/>
        </a:xfrm>
        <a:prstGeom prst="ellipse">
          <a:avLst/>
        </a:prstGeom>
        <a:solidFill>
          <a:schemeClr val="accent3">
            <a:hueOff val="-46297"/>
            <a:satOff val="-45304"/>
            <a:lumOff val="-4706"/>
            <a:alphaOff val="0"/>
          </a:schemeClr>
        </a:solidFill>
        <a:ln w="25400" cap="flat" cmpd="sng" algn="ctr">
          <a:solidFill>
            <a:schemeClr val="accent3">
              <a:hueOff val="-46297"/>
              <a:satOff val="-45304"/>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67" tIns="12700" rIns="7776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845947" y="1703539"/>
        <a:ext cx="705320" cy="705320"/>
      </dsp:txXfrm>
    </dsp:sp>
    <dsp:sp modelId="{B8718F5E-612B-134E-843E-6FD43D5CFAE1}">
      <dsp:nvSpPr>
        <dsp:cNvPr id="0" name=""/>
        <dsp:cNvSpPr/>
      </dsp:nvSpPr>
      <dsp:spPr>
        <a:xfrm>
          <a:off x="6073323" y="4928808"/>
          <a:ext cx="2374939" cy="72"/>
        </a:xfrm>
        <a:prstGeom prst="rect">
          <a:avLst/>
        </a:prstGeom>
        <a:solidFill>
          <a:schemeClr val="accent3">
            <a:hueOff val="-57871"/>
            <a:satOff val="-56630"/>
            <a:lumOff val="-5882"/>
            <a:alphaOff val="0"/>
          </a:schemeClr>
        </a:solidFill>
        <a:ln w="25400" cap="flat" cmpd="sng" algn="ctr">
          <a:solidFill>
            <a:schemeClr val="accent3">
              <a:hueOff val="-57871"/>
              <a:satOff val="-56630"/>
              <a:lumOff val="-5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AB8B-272C-4E01-BE2E-3234BF757FC0}">
      <dsp:nvSpPr>
        <dsp:cNvPr id="0" name=""/>
        <dsp:cNvSpPr/>
      </dsp:nvSpPr>
      <dsp:spPr>
        <a:xfrm>
          <a:off x="8721345" y="1223527"/>
          <a:ext cx="2287708" cy="3705352"/>
        </a:xfrm>
        <a:prstGeom prst="rect">
          <a:avLst/>
        </a:prstGeom>
        <a:solidFill>
          <a:schemeClr val="accent3">
            <a:tint val="40000"/>
            <a:alpha val="90000"/>
            <a:hueOff val="-750565"/>
            <a:satOff val="-19505"/>
            <a:lumOff val="-2608"/>
            <a:alphaOff val="0"/>
          </a:schemeClr>
        </a:solidFill>
        <a:ln w="25400" cap="flat" cmpd="sng" algn="ctr">
          <a:solidFill>
            <a:schemeClr val="accent3">
              <a:tint val="40000"/>
              <a:alpha val="90000"/>
              <a:hueOff val="-750565"/>
              <a:satOff val="-19505"/>
              <a:lumOff val="-2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5160" tIns="330200" rIns="185160" bIns="330200" numCol="1" spcCol="1270" anchor="t" anchorCtr="0">
          <a:noAutofit/>
        </a:bodyPr>
        <a:lstStyle/>
        <a:p>
          <a:pPr marL="0" lvl="0" indent="0" algn="l" defTabSz="1066800">
            <a:lnSpc>
              <a:spcPct val="90000"/>
            </a:lnSpc>
            <a:spcBef>
              <a:spcPct val="0"/>
            </a:spcBef>
            <a:spcAft>
              <a:spcPct val="35000"/>
            </a:spcAft>
            <a:buNone/>
          </a:pPr>
          <a:r>
            <a:rPr lang="en-US" sz="2400" kern="1200" dirty="0"/>
            <a:t>You</a:t>
          </a:r>
        </a:p>
      </dsp:txBody>
      <dsp:txXfrm>
        <a:off x="8721345" y="2631561"/>
        <a:ext cx="2287708" cy="2223211"/>
      </dsp:txXfrm>
    </dsp:sp>
    <dsp:sp modelId="{7A1A02CE-E9E1-42E9-B525-94E93F3196BC}">
      <dsp:nvSpPr>
        <dsp:cNvPr id="0" name=""/>
        <dsp:cNvSpPr/>
      </dsp:nvSpPr>
      <dsp:spPr>
        <a:xfrm>
          <a:off x="9360996" y="1339963"/>
          <a:ext cx="997474" cy="997474"/>
        </a:xfrm>
        <a:prstGeom prst="ellipse">
          <a:avLst/>
        </a:prstGeom>
        <a:solidFill>
          <a:schemeClr val="accent3">
            <a:hueOff val="-69445"/>
            <a:satOff val="-67956"/>
            <a:lumOff val="-7059"/>
            <a:alphaOff val="0"/>
          </a:schemeClr>
        </a:solidFill>
        <a:ln w="25400" cap="flat" cmpd="sng" algn="ctr">
          <a:solidFill>
            <a:schemeClr val="accent3">
              <a:hueOff val="-69445"/>
              <a:satOff val="-67956"/>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67" tIns="12700" rIns="77767"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507073" y="1486040"/>
        <a:ext cx="705320" cy="705320"/>
      </dsp:txXfrm>
    </dsp:sp>
    <dsp:sp modelId="{17E11942-604C-4857-A271-7FDACF3ADF7C}">
      <dsp:nvSpPr>
        <dsp:cNvPr id="0" name=""/>
        <dsp:cNvSpPr/>
      </dsp:nvSpPr>
      <dsp:spPr>
        <a:xfrm>
          <a:off x="8706561" y="4928808"/>
          <a:ext cx="2374939" cy="72"/>
        </a:xfrm>
        <a:prstGeom prst="rect">
          <a:avLst/>
        </a:prstGeom>
        <a:solidFill>
          <a:schemeClr val="accent3">
            <a:hueOff val="-81020"/>
            <a:satOff val="-79282"/>
            <a:lumOff val="-8235"/>
            <a:alphaOff val="0"/>
          </a:schemeClr>
        </a:solidFill>
        <a:ln w="25400" cap="flat" cmpd="sng" algn="ctr">
          <a:solidFill>
            <a:schemeClr val="accent3">
              <a:hueOff val="-81020"/>
              <a:satOff val="-79282"/>
              <a:lumOff val="-8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8E271-4517-494D-9286-F6E073C34E0E}"/>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8D2477-244E-6D47-BFCF-740C4F89619C}"/>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4E440C6-4BA5-B948-BE3C-81C7871C0B26}" type="datetimeFigureOut">
              <a:rPr lang="en-US" smtClean="0"/>
              <a:t>7/10/19</a:t>
            </a:fld>
            <a:endParaRPr lang="en-US"/>
          </a:p>
        </p:txBody>
      </p:sp>
      <p:sp>
        <p:nvSpPr>
          <p:cNvPr id="4" name="Footer Placeholder 3">
            <a:extLst>
              <a:ext uri="{FF2B5EF4-FFF2-40B4-BE49-F238E27FC236}">
                <a16:creationId xmlns:a16="http://schemas.microsoft.com/office/drawing/2014/main" id="{A0A0EFF2-E356-7B48-ADBC-301933C09E48}"/>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433462-7E23-4F48-B227-41A78DDCD34D}"/>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B8610510-A3C5-1942-91FF-730649008925}" type="slidenum">
              <a:rPr lang="en-US" smtClean="0"/>
              <a:t>‹#›</a:t>
            </a:fld>
            <a:endParaRPr lang="en-US"/>
          </a:p>
        </p:txBody>
      </p:sp>
    </p:spTree>
    <p:extLst>
      <p:ext uri="{BB962C8B-B14F-4D97-AF65-F5344CB8AC3E}">
        <p14:creationId xmlns:p14="http://schemas.microsoft.com/office/powerpoint/2010/main" val="2906552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5F353F6-B2C7-4BC4-B414-5D1197191DF7}" type="datetimeFigureOut">
              <a:rPr lang="en-US" smtClean="0"/>
              <a:t>7/10/19</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A451E07-C506-41CC-87CE-1DCAB612F21A}" type="slidenum">
              <a:rPr lang="en-US" smtClean="0"/>
              <a:t>‹#›</a:t>
            </a:fld>
            <a:endParaRPr lang="en-US" dirty="0"/>
          </a:p>
        </p:txBody>
      </p:sp>
    </p:spTree>
    <p:extLst>
      <p:ext uri="{BB962C8B-B14F-4D97-AF65-F5344CB8AC3E}">
        <p14:creationId xmlns:p14="http://schemas.microsoft.com/office/powerpoint/2010/main" val="1529457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95008" y="4387136"/>
            <a:ext cx="5560059" cy="4156234"/>
          </a:xfrm>
          <a:prstGeom prst="rect">
            <a:avLst/>
          </a:prstGeom>
          <a:noFill/>
          <a:ln>
            <a:noFill/>
          </a:ln>
        </p:spPr>
        <p:txBody>
          <a:bodyPr lIns="92476" tIns="46226" rIns="92476" bIns="46226" anchor="t" anchorCtr="0">
            <a:noAutofit/>
          </a:bodyPr>
          <a:lstStyle/>
          <a:p>
            <a:pPr>
              <a:buSzPct val="25000"/>
            </a:pPr>
            <a:r>
              <a:rPr lang="en-US" dirty="0">
                <a:solidFill>
                  <a:schemeClr val="dk1"/>
                </a:solidFill>
                <a:latin typeface="Calibri"/>
                <a:ea typeface="Calibri"/>
                <a:cs typeface="Calibri"/>
                <a:sym typeface="Calibri"/>
              </a:rPr>
              <a:t>Overview of our plan to raise awareness of the low-performing schools time and circumstance have left behind, highlight similar schools that have been reformed, and move toward strategy to improve them, leveraging ESSA</a:t>
            </a:r>
          </a:p>
          <a:p>
            <a:pPr>
              <a:buSzPct val="25000"/>
            </a:pPr>
            <a:r>
              <a:rPr lang="en-US" dirty="0">
                <a:solidFill>
                  <a:schemeClr val="dk1"/>
                </a:solidFill>
                <a:latin typeface="Calibri"/>
                <a:ea typeface="Calibri"/>
                <a:cs typeface="Calibri"/>
                <a:sym typeface="Calibri"/>
              </a:rPr>
              <a:t>Get your thoughts on different options to identify and call them out in a constructive way; to tell their stories that will prompt action and reform; and to begin to envision a strategy boost their performance</a:t>
            </a:r>
          </a:p>
          <a:p>
            <a:pPr>
              <a:buSzPct val="25000"/>
            </a:pPr>
            <a:endParaRPr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936767" y="8772668"/>
            <a:ext cx="3011698" cy="461804"/>
          </a:xfrm>
          <a:prstGeom prst="rect">
            <a:avLst/>
          </a:prstGeom>
          <a:noFill/>
          <a:ln>
            <a:noFill/>
          </a:ln>
        </p:spPr>
        <p:txBody>
          <a:bodyPr lIns="92476" tIns="46226" rIns="92476" bIns="46226"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a:t>
            </a:fld>
            <a:endParaRPr lang="en-US" dirty="0">
              <a:solidFill>
                <a:prstClr val="black"/>
              </a:solidFill>
              <a:ea typeface="Calibri"/>
              <a:cs typeface="Calibri"/>
              <a:sym typeface="Calibri"/>
            </a:endParaRPr>
          </a:p>
        </p:txBody>
      </p:sp>
    </p:spTree>
    <p:extLst>
      <p:ext uri="{BB962C8B-B14F-4D97-AF65-F5344CB8AC3E}">
        <p14:creationId xmlns:p14="http://schemas.microsoft.com/office/powerpoint/2010/main" val="3004027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10</a:t>
            </a:fld>
            <a:endParaRPr lang="en-US" dirty="0"/>
          </a:p>
        </p:txBody>
      </p:sp>
    </p:spTree>
    <p:extLst>
      <p:ext uri="{BB962C8B-B14F-4D97-AF65-F5344CB8AC3E}">
        <p14:creationId xmlns:p14="http://schemas.microsoft.com/office/powerpoint/2010/main" val="352810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18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12</a:t>
            </a:fld>
            <a:endParaRPr lang="en-US" dirty="0"/>
          </a:p>
        </p:txBody>
      </p:sp>
    </p:spTree>
    <p:extLst>
      <p:ext uri="{BB962C8B-B14F-4D97-AF65-F5344CB8AC3E}">
        <p14:creationId xmlns:p14="http://schemas.microsoft.com/office/powerpoint/2010/main" val="24790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3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77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15</a:t>
            </a:fld>
            <a:endParaRPr lang="en-US" dirty="0"/>
          </a:p>
        </p:txBody>
      </p:sp>
    </p:spTree>
    <p:extLst>
      <p:ext uri="{BB962C8B-B14F-4D97-AF65-F5344CB8AC3E}">
        <p14:creationId xmlns:p14="http://schemas.microsoft.com/office/powerpoint/2010/main" val="1362662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97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162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18</a:t>
            </a:fld>
            <a:endParaRPr lang="en-US" dirty="0"/>
          </a:p>
        </p:txBody>
      </p:sp>
    </p:spTree>
    <p:extLst>
      <p:ext uri="{BB962C8B-B14F-4D97-AF65-F5344CB8AC3E}">
        <p14:creationId xmlns:p14="http://schemas.microsoft.com/office/powerpoint/2010/main" val="12140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89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Gregg to help me clean this one up once we firm up what goes in each box.</a:t>
            </a:r>
          </a:p>
        </p:txBody>
      </p:sp>
      <p:sp>
        <p:nvSpPr>
          <p:cNvPr id="4" name="Slide Number Placeholder 3"/>
          <p:cNvSpPr>
            <a:spLocks noGrp="1"/>
          </p:cNvSpPr>
          <p:nvPr>
            <p:ph type="sldNum" sz="quarter" idx="10"/>
          </p:nvPr>
        </p:nvSpPr>
        <p:spPr/>
        <p:txBody>
          <a:bodyPr/>
          <a:lstStyle/>
          <a:p>
            <a:fld id="{1B6810B8-FCBC-48ED-BE25-14AB5FB82584}" type="slidenum">
              <a:rPr lang="en-US" smtClean="0"/>
              <a:t>2</a:t>
            </a:fld>
            <a:endParaRPr lang="en-US"/>
          </a:p>
        </p:txBody>
      </p:sp>
    </p:spTree>
    <p:extLst>
      <p:ext uri="{BB962C8B-B14F-4D97-AF65-F5344CB8AC3E}">
        <p14:creationId xmlns:p14="http://schemas.microsoft.com/office/powerpoint/2010/main" val="3549233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5C80-691A-4BDD-A1AF-D30C20A8902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12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51E07-C506-41CC-87CE-1DCAB612F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856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22</a:t>
            </a:fld>
            <a:endParaRPr lang="en-US" dirty="0"/>
          </a:p>
        </p:txBody>
      </p:sp>
    </p:spTree>
    <p:extLst>
      <p:ext uri="{BB962C8B-B14F-4D97-AF65-F5344CB8AC3E}">
        <p14:creationId xmlns:p14="http://schemas.microsoft.com/office/powerpoint/2010/main" val="3312520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51E07-C506-41CC-87CE-1DCAB612F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0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51E07-C506-41CC-87CE-1DCAB612F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35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25</a:t>
            </a:fld>
            <a:endParaRPr lang="en-US" dirty="0"/>
          </a:p>
        </p:txBody>
      </p:sp>
    </p:spTree>
    <p:extLst>
      <p:ext uri="{BB962C8B-B14F-4D97-AF65-F5344CB8AC3E}">
        <p14:creationId xmlns:p14="http://schemas.microsoft.com/office/powerpoint/2010/main" val="221062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26</a:t>
            </a:fld>
            <a:endParaRPr lang="en-US" dirty="0"/>
          </a:p>
        </p:txBody>
      </p:sp>
    </p:spTree>
    <p:extLst>
      <p:ext uri="{BB962C8B-B14F-4D97-AF65-F5344CB8AC3E}">
        <p14:creationId xmlns:p14="http://schemas.microsoft.com/office/powerpoint/2010/main" val="301085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27</a:t>
            </a:fld>
            <a:endParaRPr lang="en-US" dirty="0"/>
          </a:p>
        </p:txBody>
      </p:sp>
    </p:spTree>
    <p:extLst>
      <p:ext uri="{BB962C8B-B14F-4D97-AF65-F5344CB8AC3E}">
        <p14:creationId xmlns:p14="http://schemas.microsoft.com/office/powerpoint/2010/main" val="3521004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might hand out the article that includes the storming / forming / norming  stages of Team Development and compare to stages of Community Development</a:t>
            </a:r>
          </a:p>
        </p:txBody>
      </p:sp>
      <p:sp>
        <p:nvSpPr>
          <p:cNvPr id="4" name="Slide Number Placeholder 3"/>
          <p:cNvSpPr>
            <a:spLocks noGrp="1"/>
          </p:cNvSpPr>
          <p:nvPr>
            <p:ph type="sldNum" sz="quarter" idx="5"/>
          </p:nvPr>
        </p:nvSpPr>
        <p:spPr/>
        <p:txBody>
          <a:bodyPr/>
          <a:lstStyle/>
          <a:p>
            <a:fld id="{2A451E07-C506-41CC-87CE-1DCAB612F21A}" type="slidenum">
              <a:rPr lang="en-US" smtClean="0"/>
              <a:t>28</a:t>
            </a:fld>
            <a:endParaRPr lang="en-US" dirty="0"/>
          </a:p>
        </p:txBody>
      </p:sp>
    </p:spTree>
    <p:extLst>
      <p:ext uri="{BB962C8B-B14F-4D97-AF65-F5344CB8AC3E}">
        <p14:creationId xmlns:p14="http://schemas.microsoft.com/office/powerpoint/2010/main" val="285822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29</a:t>
            </a:fld>
            <a:endParaRPr lang="en-US" dirty="0"/>
          </a:p>
        </p:txBody>
      </p:sp>
    </p:spTree>
    <p:extLst>
      <p:ext uri="{BB962C8B-B14F-4D97-AF65-F5344CB8AC3E}">
        <p14:creationId xmlns:p14="http://schemas.microsoft.com/office/powerpoint/2010/main" val="356303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thinking of using these to model a different type of norms… and  to speak to  necessary intentions for building community</a:t>
            </a:r>
          </a:p>
        </p:txBody>
      </p:sp>
      <p:sp>
        <p:nvSpPr>
          <p:cNvPr id="4" name="Slide Number Placeholder 3"/>
          <p:cNvSpPr>
            <a:spLocks noGrp="1"/>
          </p:cNvSpPr>
          <p:nvPr>
            <p:ph type="sldNum" sz="quarter" idx="5"/>
          </p:nvPr>
        </p:nvSpPr>
        <p:spPr/>
        <p:txBody>
          <a:bodyPr/>
          <a:lstStyle/>
          <a:p>
            <a:fld id="{2A451E07-C506-41CC-87CE-1DCAB612F21A}" type="slidenum">
              <a:rPr lang="en-US" smtClean="0"/>
              <a:t>3</a:t>
            </a:fld>
            <a:endParaRPr lang="en-US" dirty="0"/>
          </a:p>
        </p:txBody>
      </p:sp>
    </p:spTree>
    <p:extLst>
      <p:ext uri="{BB962C8B-B14F-4D97-AF65-F5344CB8AC3E}">
        <p14:creationId xmlns:p14="http://schemas.microsoft.com/office/powerpoint/2010/main" val="1332138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30</a:t>
            </a:fld>
            <a:endParaRPr lang="en-US" dirty="0"/>
          </a:p>
        </p:txBody>
      </p:sp>
    </p:spTree>
    <p:extLst>
      <p:ext uri="{BB962C8B-B14F-4D97-AF65-F5344CB8AC3E}">
        <p14:creationId xmlns:p14="http://schemas.microsoft.com/office/powerpoint/2010/main" val="3272504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31</a:t>
            </a:fld>
            <a:endParaRPr lang="en-US" dirty="0"/>
          </a:p>
        </p:txBody>
      </p:sp>
    </p:spTree>
    <p:extLst>
      <p:ext uri="{BB962C8B-B14F-4D97-AF65-F5344CB8AC3E}">
        <p14:creationId xmlns:p14="http://schemas.microsoft.com/office/powerpoint/2010/main" val="2123194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32</a:t>
            </a:fld>
            <a:endParaRPr lang="en-US" dirty="0"/>
          </a:p>
        </p:txBody>
      </p:sp>
    </p:spTree>
    <p:extLst>
      <p:ext uri="{BB962C8B-B14F-4D97-AF65-F5344CB8AC3E}">
        <p14:creationId xmlns:p14="http://schemas.microsoft.com/office/powerpoint/2010/main" val="119577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33</a:t>
            </a:fld>
            <a:endParaRPr lang="en-US" dirty="0"/>
          </a:p>
        </p:txBody>
      </p:sp>
    </p:spTree>
    <p:extLst>
      <p:ext uri="{BB962C8B-B14F-4D97-AF65-F5344CB8AC3E}">
        <p14:creationId xmlns:p14="http://schemas.microsoft.com/office/powerpoint/2010/main" val="387029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34</a:t>
            </a:fld>
            <a:endParaRPr lang="en-US" dirty="0"/>
          </a:p>
        </p:txBody>
      </p:sp>
    </p:spTree>
    <p:extLst>
      <p:ext uri="{BB962C8B-B14F-4D97-AF65-F5344CB8AC3E}">
        <p14:creationId xmlns:p14="http://schemas.microsoft.com/office/powerpoint/2010/main" val="1694749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35</a:t>
            </a:fld>
            <a:endParaRPr lang="en-US" dirty="0"/>
          </a:p>
        </p:txBody>
      </p:sp>
    </p:spTree>
    <p:extLst>
      <p:ext uri="{BB962C8B-B14F-4D97-AF65-F5344CB8AC3E}">
        <p14:creationId xmlns:p14="http://schemas.microsoft.com/office/powerpoint/2010/main" val="971470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36</a:t>
            </a:fld>
            <a:endParaRPr lang="en-US" dirty="0"/>
          </a:p>
        </p:txBody>
      </p:sp>
    </p:spTree>
    <p:extLst>
      <p:ext uri="{BB962C8B-B14F-4D97-AF65-F5344CB8AC3E}">
        <p14:creationId xmlns:p14="http://schemas.microsoft.com/office/powerpoint/2010/main" val="123663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37</a:t>
            </a:fld>
            <a:endParaRPr lang="en-US" dirty="0"/>
          </a:p>
        </p:txBody>
      </p:sp>
    </p:spTree>
    <p:extLst>
      <p:ext uri="{BB962C8B-B14F-4D97-AF65-F5344CB8AC3E}">
        <p14:creationId xmlns:p14="http://schemas.microsoft.com/office/powerpoint/2010/main" val="196329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38</a:t>
            </a:fld>
            <a:endParaRPr lang="en-US" dirty="0"/>
          </a:p>
        </p:txBody>
      </p:sp>
    </p:spTree>
    <p:extLst>
      <p:ext uri="{BB962C8B-B14F-4D97-AF65-F5344CB8AC3E}">
        <p14:creationId xmlns:p14="http://schemas.microsoft.com/office/powerpoint/2010/main" val="197036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4</a:t>
            </a:fld>
            <a:endParaRPr lang="en-US" dirty="0"/>
          </a:p>
        </p:txBody>
      </p:sp>
    </p:spTree>
    <p:extLst>
      <p:ext uri="{BB962C8B-B14F-4D97-AF65-F5344CB8AC3E}">
        <p14:creationId xmlns:p14="http://schemas.microsoft.com/office/powerpoint/2010/main" val="418669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5</a:t>
            </a:fld>
            <a:endParaRPr lang="en-US" dirty="0"/>
          </a:p>
        </p:txBody>
      </p:sp>
    </p:spTree>
    <p:extLst>
      <p:ext uri="{BB962C8B-B14F-4D97-AF65-F5344CB8AC3E}">
        <p14:creationId xmlns:p14="http://schemas.microsoft.com/office/powerpoint/2010/main" val="2299207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6</a:t>
            </a:fld>
            <a:endParaRPr lang="en-US" dirty="0"/>
          </a:p>
        </p:txBody>
      </p:sp>
    </p:spTree>
    <p:extLst>
      <p:ext uri="{BB962C8B-B14F-4D97-AF65-F5344CB8AC3E}">
        <p14:creationId xmlns:p14="http://schemas.microsoft.com/office/powerpoint/2010/main" val="242989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7</a:t>
            </a:fld>
            <a:endParaRPr lang="en-US" dirty="0"/>
          </a:p>
        </p:txBody>
      </p:sp>
    </p:spTree>
    <p:extLst>
      <p:ext uri="{BB962C8B-B14F-4D97-AF65-F5344CB8AC3E}">
        <p14:creationId xmlns:p14="http://schemas.microsoft.com/office/powerpoint/2010/main" val="401286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8</a:t>
            </a:fld>
            <a:endParaRPr lang="en-US" dirty="0"/>
          </a:p>
        </p:txBody>
      </p:sp>
    </p:spTree>
    <p:extLst>
      <p:ext uri="{BB962C8B-B14F-4D97-AF65-F5344CB8AC3E}">
        <p14:creationId xmlns:p14="http://schemas.microsoft.com/office/powerpoint/2010/main" val="297606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451E07-C506-41CC-87CE-1DCAB612F21A}" type="slidenum">
              <a:rPr lang="en-US" smtClean="0"/>
              <a:t>9</a:t>
            </a:fld>
            <a:endParaRPr lang="en-US" dirty="0"/>
          </a:p>
        </p:txBody>
      </p:sp>
    </p:spTree>
    <p:extLst>
      <p:ext uri="{BB962C8B-B14F-4D97-AF65-F5344CB8AC3E}">
        <p14:creationId xmlns:p14="http://schemas.microsoft.com/office/powerpoint/2010/main" val="150305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9" name="Shape 29"/>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4987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994662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a:xfrm>
            <a:off x="2000249" y="276225"/>
            <a:ext cx="9169401" cy="1311035"/>
          </a:xfrm>
          <a:prstGeom prst="rect">
            <a:avLst/>
          </a:prstGeom>
        </p:spPr>
        <p:txBody>
          <a:bodyPr/>
          <a:lstStyle>
            <a:lvl1pPr>
              <a:defRPr>
                <a:solidFill>
                  <a:schemeClr val="tx1"/>
                </a:solidFill>
              </a:defRPr>
            </a:lvl1pPr>
          </a:lstStyle>
          <a:p>
            <a:r>
              <a:rPr lang="en-US" dirty="0"/>
              <a:t>Click to edit Master title style</a:t>
            </a:r>
          </a:p>
        </p:txBody>
      </p:sp>
      <p:sp>
        <p:nvSpPr>
          <p:cNvPr id="9" name="Slide Number Placeholder 8"/>
          <p:cNvSpPr>
            <a:spLocks noGrp="1"/>
          </p:cNvSpPr>
          <p:nvPr>
            <p:ph type="sldNum" sz="quarter" idx="10"/>
          </p:nvPr>
        </p:nvSpPr>
        <p:spPr>
          <a:xfrm>
            <a:off x="10530541" y="6275667"/>
            <a:ext cx="1320800" cy="365100"/>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0741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8" name="Title 7"/>
          <p:cNvSpPr>
            <a:spLocks noGrp="1"/>
          </p:cNvSpPr>
          <p:nvPr>
            <p:ph type="title"/>
          </p:nvPr>
        </p:nvSpPr>
        <p:spPr>
          <a:xfrm>
            <a:off x="2000251" y="217233"/>
            <a:ext cx="8915400" cy="1311035"/>
          </a:xfrm>
          <a:prstGeom prst="rect">
            <a:avLst/>
          </a:prstGeom>
        </p:spPr>
        <p:txBody>
          <a:bodyPr/>
          <a:lstStyle>
            <a:lvl1pPr>
              <a:defRPr>
                <a:solidFill>
                  <a:schemeClr val="tx1"/>
                </a:solidFill>
              </a:defRPr>
            </a:lvl1pPr>
          </a:lstStyle>
          <a:p>
            <a:r>
              <a:rPr lang="en-US" dirty="0"/>
              <a:t>Click to edit Master title style</a:t>
            </a:r>
          </a:p>
        </p:txBody>
      </p:sp>
      <p:sp>
        <p:nvSpPr>
          <p:cNvPr id="9" name="Slide Number Placeholder 8"/>
          <p:cNvSpPr>
            <a:spLocks noGrp="1"/>
          </p:cNvSpPr>
          <p:nvPr>
            <p:ph type="sldNum" sz="quarter" idx="10"/>
          </p:nvPr>
        </p:nvSpPr>
        <p:spPr>
          <a:xfrm>
            <a:off x="10530541" y="6275667"/>
            <a:ext cx="1320800" cy="365100"/>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08347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7805" cy="1532708"/>
          </a:xfrm>
          <a:prstGeom prst="rect">
            <a:avLst/>
          </a:prstGeom>
        </p:spPr>
        <p:txBody>
          <a:bodyPr anchor="ctr"/>
          <a:lstStyle>
            <a:lvl1pPr algn="ctr">
              <a:defRPr sz="4000" b="0" i="0" u="none" cap="none" normalizeH="0" baseline="0">
                <a:solidFill>
                  <a:schemeClr val="tx2">
                    <a:lumMod val="50000"/>
                  </a:schemeClr>
                </a:solidFill>
                <a:latin typeface="Calibri"/>
              </a:defRPr>
            </a:lvl1pPr>
          </a:lstStyle>
          <a:p>
            <a:r>
              <a:rPr lang="en-US" dirty="0"/>
              <a:t>Title</a:t>
            </a:r>
          </a:p>
        </p:txBody>
      </p:sp>
      <p:sp>
        <p:nvSpPr>
          <p:cNvPr id="3" name="Content Placeholder 3"/>
          <p:cNvSpPr>
            <a:spLocks noGrp="1"/>
          </p:cNvSpPr>
          <p:nvPr>
            <p:ph sz="quarter" idx="10"/>
          </p:nvPr>
        </p:nvSpPr>
        <p:spPr>
          <a:xfrm>
            <a:off x="203200" y="1600200"/>
            <a:ext cx="11785600" cy="4470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txBox="1">
            <a:spLocks/>
          </p:cNvSpPr>
          <p:nvPr userDrawn="1"/>
        </p:nvSpPr>
        <p:spPr>
          <a:xfrm>
            <a:off x="9042400" y="6375401"/>
            <a:ext cx="3048000" cy="355601"/>
          </a:xfrm>
          <a:prstGeom prst="rect">
            <a:avLst/>
          </a:prstGeom>
        </p:spPr>
        <p:txBody>
          <a:bodyPr vert="horz" lIns="121920" tIns="60960" rIns="121920" bIns="60960" rtlCol="0" anchor="ctr"/>
          <a:lstStyle>
            <a:defPPr>
              <a:defRPr lang="en-US"/>
            </a:defPPr>
            <a:lvl1pPr marL="0" marR="0" indent="0" algn="r" defTabSz="685800" rtl="0" eaLnBrk="1" fontAlgn="auto" latinLnBrk="0" hangingPunct="1">
              <a:lnSpc>
                <a:spcPct val="100000"/>
              </a:lnSpc>
              <a:spcBef>
                <a:spcPts val="0"/>
              </a:spcBef>
              <a:spcAft>
                <a:spcPts val="0"/>
              </a:spcAft>
              <a:buClrTx/>
              <a:buSzTx/>
              <a:buFontTx/>
              <a:buNone/>
              <a:tabLst/>
              <a:defRPr sz="900" b="0" i="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B19CEDC-B66F-DC4E-A6F4-3DFB8C8A8878}" type="slidenum">
              <a:rPr lang="en-US" sz="1600" b="1" smtClean="0">
                <a:solidFill>
                  <a:schemeClr val="bg1"/>
                </a:solidFill>
              </a:rPr>
              <a:t>‹#›</a:t>
            </a:fld>
            <a:endParaRPr lang="en-US" sz="1600" b="1" dirty="0">
              <a:solidFill>
                <a:schemeClr val="bg1"/>
              </a:solidFill>
            </a:endParaRPr>
          </a:p>
        </p:txBody>
      </p:sp>
    </p:spTree>
    <p:extLst>
      <p:ext uri="{BB962C8B-B14F-4D97-AF65-F5344CB8AC3E}">
        <p14:creationId xmlns:p14="http://schemas.microsoft.com/office/powerpoint/2010/main" val="357318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17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902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799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557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8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3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1988597" y="1122363"/>
            <a:ext cx="9934113"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5E94CA"/>
              </a:buClr>
              <a:buSzPts val="6000"/>
              <a:buFont typeface="Calibri"/>
              <a:buNone/>
              <a:defRPr sz="60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2" name="Shape 32"/>
          <p:cNvSpPr txBox="1">
            <a:spLocks noGrp="1"/>
          </p:cNvSpPr>
          <p:nvPr>
            <p:ph type="subTitle" idx="1"/>
          </p:nvPr>
        </p:nvSpPr>
        <p:spPr>
          <a:xfrm>
            <a:off x="1988597" y="3602038"/>
            <a:ext cx="9934113"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27956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5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42844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90574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6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437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A1E42-0FFE-47F7-9391-7B7838B0AD48}"/>
              </a:ext>
            </a:extLst>
          </p:cNvPr>
          <p:cNvSpPr/>
          <p:nvPr userDrawn="1"/>
        </p:nvSpPr>
        <p:spPr>
          <a:xfrm>
            <a:off x="3652175" y="-1"/>
            <a:ext cx="8539825" cy="6858001"/>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29">
            <a:extLst>
              <a:ext uri="{FF2B5EF4-FFF2-40B4-BE49-F238E27FC236}">
                <a16:creationId xmlns:a16="http://schemas.microsoft.com/office/drawing/2014/main" id="{45637218-B0B9-4EFD-A8C0-EEB3CD73411E}"/>
              </a:ext>
            </a:extLst>
          </p:cNvPr>
          <p:cNvSpPr/>
          <p:nvPr userDrawn="1"/>
        </p:nvSpPr>
        <p:spPr>
          <a:xfrm>
            <a:off x="0" y="0"/>
            <a:ext cx="12192000" cy="6858000"/>
          </a:xfrm>
          <a:custGeom>
            <a:avLst/>
            <a:gdLst>
              <a:gd name="connsiteX0" fmla="*/ 0 w 12192000"/>
              <a:gd name="connsiteY0" fmla="*/ 0 h 6879982"/>
              <a:gd name="connsiteX1" fmla="*/ 12192000 w 12192000"/>
              <a:gd name="connsiteY1" fmla="*/ 0 h 6879982"/>
              <a:gd name="connsiteX2" fmla="*/ 12192000 w 12192000"/>
              <a:gd name="connsiteY2" fmla="*/ 6879982 h 6879982"/>
              <a:gd name="connsiteX3" fmla="*/ 0 w 12192000"/>
              <a:gd name="connsiteY3" fmla="*/ 6879982 h 6879982"/>
              <a:gd name="connsiteX4" fmla="*/ 0 w 12192000"/>
              <a:gd name="connsiteY4" fmla="*/ 0 h 6879982"/>
              <a:gd name="connsiteX0" fmla="*/ 0 w 12192000"/>
              <a:gd name="connsiteY0" fmla="*/ 0 h 6879982"/>
              <a:gd name="connsiteX1" fmla="*/ 4838700 w 12192000"/>
              <a:gd name="connsiteY1" fmla="*/ 2932 h 6879982"/>
              <a:gd name="connsiteX2" fmla="*/ 12192000 w 12192000"/>
              <a:gd name="connsiteY2" fmla="*/ 0 h 6879982"/>
              <a:gd name="connsiteX3" fmla="*/ 12192000 w 12192000"/>
              <a:gd name="connsiteY3" fmla="*/ 6879982 h 6879982"/>
              <a:gd name="connsiteX4" fmla="*/ 0 w 12192000"/>
              <a:gd name="connsiteY4" fmla="*/ 6879982 h 6879982"/>
              <a:gd name="connsiteX5" fmla="*/ 0 w 12192000"/>
              <a:gd name="connsiteY5" fmla="*/ 0 h 6879982"/>
              <a:gd name="connsiteX0" fmla="*/ 0 w 12192000"/>
              <a:gd name="connsiteY0" fmla="*/ 0 h 6879982"/>
              <a:gd name="connsiteX1" fmla="*/ 4838700 w 12192000"/>
              <a:gd name="connsiteY1" fmla="*/ 2932 h 6879982"/>
              <a:gd name="connsiteX2" fmla="*/ 3486150 w 12192000"/>
              <a:gd name="connsiteY2" fmla="*/ 5143500 h 6879982"/>
              <a:gd name="connsiteX3" fmla="*/ 12192000 w 12192000"/>
              <a:gd name="connsiteY3" fmla="*/ 6879982 h 6879982"/>
              <a:gd name="connsiteX4" fmla="*/ 0 w 12192000"/>
              <a:gd name="connsiteY4" fmla="*/ 6879982 h 6879982"/>
              <a:gd name="connsiteX5" fmla="*/ 0 w 12192000"/>
              <a:gd name="connsiteY5" fmla="*/ 0 h 687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79982">
                <a:moveTo>
                  <a:pt x="0" y="0"/>
                </a:moveTo>
                <a:lnTo>
                  <a:pt x="4838700" y="2932"/>
                </a:lnTo>
                <a:lnTo>
                  <a:pt x="3486150" y="5143500"/>
                </a:lnTo>
                <a:lnTo>
                  <a:pt x="12192000" y="6879982"/>
                </a:lnTo>
                <a:lnTo>
                  <a:pt x="0" y="6879982"/>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N" dirty="0"/>
          </a:p>
        </p:txBody>
      </p:sp>
      <p:sp>
        <p:nvSpPr>
          <p:cNvPr id="10" name="Freeform: Shape 9">
            <a:extLst>
              <a:ext uri="{FF2B5EF4-FFF2-40B4-BE49-F238E27FC236}">
                <a16:creationId xmlns:a16="http://schemas.microsoft.com/office/drawing/2014/main" id="{4E4B1B1B-E139-4348-AF5D-3009F84D2A46}"/>
              </a:ext>
            </a:extLst>
          </p:cNvPr>
          <p:cNvSpPr/>
          <p:nvPr userDrawn="1"/>
        </p:nvSpPr>
        <p:spPr>
          <a:xfrm rot="5400000">
            <a:off x="4390021" y="-707481"/>
            <a:ext cx="6684463" cy="8406658"/>
          </a:xfrm>
          <a:custGeom>
            <a:avLst/>
            <a:gdLst>
              <a:gd name="connsiteX0" fmla="*/ 0 w 6816438"/>
              <a:gd name="connsiteY0" fmla="*/ 7165081 h 8406658"/>
              <a:gd name="connsiteX1" fmla="*/ 0 w 6816438"/>
              <a:gd name="connsiteY1" fmla="*/ 6902023 h 8406658"/>
              <a:gd name="connsiteX2" fmla="*/ 4765751 w 6816438"/>
              <a:gd name="connsiteY2" fmla="*/ 8096182 h 8406658"/>
              <a:gd name="connsiteX3" fmla="*/ 6568462 w 6816438"/>
              <a:gd name="connsiteY3" fmla="*/ 0 h 8406658"/>
              <a:gd name="connsiteX4" fmla="*/ 6816438 w 6816438"/>
              <a:gd name="connsiteY4" fmla="*/ 0 h 8406658"/>
              <a:gd name="connsiteX5" fmla="*/ 5000624 w 6816438"/>
              <a:gd name="connsiteY5" fmla="*/ 8155035 h 8406658"/>
              <a:gd name="connsiteX6" fmla="*/ 4945145 w 6816438"/>
              <a:gd name="connsiteY6" fmla="*/ 8404191 h 8406658"/>
              <a:gd name="connsiteX7" fmla="*/ 4944596 w 6816438"/>
              <a:gd name="connsiteY7" fmla="*/ 8406658 h 8406658"/>
              <a:gd name="connsiteX8" fmla="*/ 4710273 w 6816438"/>
              <a:gd name="connsiteY8" fmla="*/ 8345340 h 8406658"/>
              <a:gd name="connsiteX0" fmla="*/ 0 w 6684463"/>
              <a:gd name="connsiteY0" fmla="*/ 7165081 h 8406658"/>
              <a:gd name="connsiteX1" fmla="*/ 0 w 6684463"/>
              <a:gd name="connsiteY1" fmla="*/ 6902023 h 8406658"/>
              <a:gd name="connsiteX2" fmla="*/ 4765751 w 6684463"/>
              <a:gd name="connsiteY2" fmla="*/ 8096182 h 8406658"/>
              <a:gd name="connsiteX3" fmla="*/ 6568462 w 6684463"/>
              <a:gd name="connsiteY3" fmla="*/ 0 h 8406658"/>
              <a:gd name="connsiteX4" fmla="*/ 6684463 w 6684463"/>
              <a:gd name="connsiteY4" fmla="*/ 18853 h 8406658"/>
              <a:gd name="connsiteX5" fmla="*/ 5000624 w 6684463"/>
              <a:gd name="connsiteY5" fmla="*/ 8155035 h 8406658"/>
              <a:gd name="connsiteX6" fmla="*/ 4945145 w 6684463"/>
              <a:gd name="connsiteY6" fmla="*/ 8404191 h 8406658"/>
              <a:gd name="connsiteX7" fmla="*/ 4944596 w 6684463"/>
              <a:gd name="connsiteY7" fmla="*/ 8406658 h 8406658"/>
              <a:gd name="connsiteX8" fmla="*/ 4710273 w 6684463"/>
              <a:gd name="connsiteY8" fmla="*/ 8345340 h 8406658"/>
              <a:gd name="connsiteX9" fmla="*/ 0 w 6684463"/>
              <a:gd name="connsiteY9" fmla="*/ 7165081 h 840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4463" h="8406658">
                <a:moveTo>
                  <a:pt x="0" y="7165081"/>
                </a:moveTo>
                <a:lnTo>
                  <a:pt x="0" y="6902023"/>
                </a:lnTo>
                <a:lnTo>
                  <a:pt x="4765751" y="8096182"/>
                </a:lnTo>
                <a:lnTo>
                  <a:pt x="6568462" y="0"/>
                </a:lnTo>
                <a:lnTo>
                  <a:pt x="6684463" y="18853"/>
                </a:lnTo>
                <a:lnTo>
                  <a:pt x="5000624" y="8155035"/>
                </a:lnTo>
                <a:lnTo>
                  <a:pt x="4945145" y="8404191"/>
                </a:lnTo>
                <a:lnTo>
                  <a:pt x="4944596" y="8406658"/>
                </a:lnTo>
                <a:lnTo>
                  <a:pt x="4710273" y="8345340"/>
                </a:lnTo>
                <a:lnTo>
                  <a:pt x="0" y="716508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Freeform: Shape 10">
            <a:extLst>
              <a:ext uri="{FF2B5EF4-FFF2-40B4-BE49-F238E27FC236}">
                <a16:creationId xmlns:a16="http://schemas.microsoft.com/office/drawing/2014/main" id="{15B59510-C6FF-4553-8871-505789053A82}"/>
              </a:ext>
            </a:extLst>
          </p:cNvPr>
          <p:cNvSpPr/>
          <p:nvPr userDrawn="1"/>
        </p:nvSpPr>
        <p:spPr>
          <a:xfrm rot="5400000">
            <a:off x="4391443" y="-942557"/>
            <a:ext cx="6858000" cy="8743114"/>
          </a:xfrm>
          <a:custGeom>
            <a:avLst/>
            <a:gdLst>
              <a:gd name="connsiteX0" fmla="*/ 0 w 6858000"/>
              <a:gd name="connsiteY0" fmla="*/ 7451364 h 8743114"/>
              <a:gd name="connsiteX1" fmla="*/ 0 w 6858000"/>
              <a:gd name="connsiteY1" fmla="*/ 7164667 h 8743114"/>
              <a:gd name="connsiteX2" fmla="*/ 4948979 w 6858000"/>
              <a:gd name="connsiteY2" fmla="*/ 8404738 h 8743114"/>
              <a:gd name="connsiteX3" fmla="*/ 6820394 w 6858000"/>
              <a:gd name="connsiteY3" fmla="*/ 0 h 8743114"/>
              <a:gd name="connsiteX4" fmla="*/ 6858000 w 6858000"/>
              <a:gd name="connsiteY4" fmla="*/ 0 h 8743114"/>
              <a:gd name="connsiteX5" fmla="*/ 6858000 w 6858000"/>
              <a:gd name="connsiteY5" fmla="*/ 1044870 h 8743114"/>
              <a:gd name="connsiteX6" fmla="*/ 5204957 w 6858000"/>
              <a:gd name="connsiteY6" fmla="*/ 8468879 h 8743114"/>
              <a:gd name="connsiteX7" fmla="*/ 5144494 w 6858000"/>
              <a:gd name="connsiteY7" fmla="*/ 8740426 h 8743114"/>
              <a:gd name="connsiteX8" fmla="*/ 5143896 w 6858000"/>
              <a:gd name="connsiteY8" fmla="*/ 8743114 h 8743114"/>
              <a:gd name="connsiteX9" fmla="*/ 4888516 w 6858000"/>
              <a:gd name="connsiteY9" fmla="*/ 8676286 h 874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8743114">
                <a:moveTo>
                  <a:pt x="0" y="7451364"/>
                </a:moveTo>
                <a:lnTo>
                  <a:pt x="0" y="7164667"/>
                </a:lnTo>
                <a:lnTo>
                  <a:pt x="4948979" y="8404738"/>
                </a:lnTo>
                <a:lnTo>
                  <a:pt x="6820394" y="0"/>
                </a:lnTo>
                <a:lnTo>
                  <a:pt x="6858000" y="0"/>
                </a:lnTo>
                <a:lnTo>
                  <a:pt x="6858000" y="1044870"/>
                </a:lnTo>
                <a:lnTo>
                  <a:pt x="5204957" y="8468879"/>
                </a:lnTo>
                <a:lnTo>
                  <a:pt x="5144494" y="8740426"/>
                </a:lnTo>
                <a:lnTo>
                  <a:pt x="5143896" y="8743114"/>
                </a:lnTo>
                <a:lnTo>
                  <a:pt x="4888516" y="8676286"/>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Rectangle 5">
            <a:extLst>
              <a:ext uri="{FF2B5EF4-FFF2-40B4-BE49-F238E27FC236}">
                <a16:creationId xmlns:a16="http://schemas.microsoft.com/office/drawing/2014/main" id="{F216A653-9DD7-4975-9403-30E5123B42BF}"/>
              </a:ext>
            </a:extLst>
          </p:cNvPr>
          <p:cNvSpPr/>
          <p:nvPr userDrawn="1"/>
        </p:nvSpPr>
        <p:spPr>
          <a:xfrm flipH="1">
            <a:off x="0" y="4980240"/>
            <a:ext cx="8998118" cy="1886306"/>
          </a:xfrm>
          <a:custGeom>
            <a:avLst/>
            <a:gdLst>
              <a:gd name="connsiteX0" fmla="*/ 0 w 8169910"/>
              <a:gd name="connsiteY0" fmla="*/ 0 h 1712686"/>
              <a:gd name="connsiteX1" fmla="*/ 8169910 w 8169910"/>
              <a:gd name="connsiteY1" fmla="*/ 0 h 1712686"/>
              <a:gd name="connsiteX2" fmla="*/ 8169910 w 8169910"/>
              <a:gd name="connsiteY2" fmla="*/ 1712686 h 1712686"/>
              <a:gd name="connsiteX3" fmla="*/ 0 w 8169910"/>
              <a:gd name="connsiteY3" fmla="*/ 1712686 h 1712686"/>
              <a:gd name="connsiteX4" fmla="*/ 0 w 8169910"/>
              <a:gd name="connsiteY4" fmla="*/ 0 h 1712686"/>
              <a:gd name="connsiteX0" fmla="*/ 0 w 8169910"/>
              <a:gd name="connsiteY0" fmla="*/ 1712686 h 1712686"/>
              <a:gd name="connsiteX1" fmla="*/ 8169910 w 8169910"/>
              <a:gd name="connsiteY1" fmla="*/ 0 h 1712686"/>
              <a:gd name="connsiteX2" fmla="*/ 8169910 w 8169910"/>
              <a:gd name="connsiteY2" fmla="*/ 1712686 h 1712686"/>
              <a:gd name="connsiteX3" fmla="*/ 0 w 8169910"/>
              <a:gd name="connsiteY3" fmla="*/ 1712686 h 1712686"/>
            </a:gdLst>
            <a:ahLst/>
            <a:cxnLst>
              <a:cxn ang="0">
                <a:pos x="connsiteX0" y="connsiteY0"/>
              </a:cxn>
              <a:cxn ang="0">
                <a:pos x="connsiteX1" y="connsiteY1"/>
              </a:cxn>
              <a:cxn ang="0">
                <a:pos x="connsiteX2" y="connsiteY2"/>
              </a:cxn>
              <a:cxn ang="0">
                <a:pos x="connsiteX3" y="connsiteY3"/>
              </a:cxn>
            </a:cxnLst>
            <a:rect l="l" t="t" r="r" b="b"/>
            <a:pathLst>
              <a:path w="8169910" h="1712686">
                <a:moveTo>
                  <a:pt x="0" y="1712686"/>
                </a:moveTo>
                <a:lnTo>
                  <a:pt x="8169910" y="0"/>
                </a:lnTo>
                <a:lnTo>
                  <a:pt x="8169910" y="1712686"/>
                </a:lnTo>
                <a:lnTo>
                  <a:pt x="0" y="171268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ctrTitle"/>
          </p:nvPr>
        </p:nvSpPr>
        <p:spPr>
          <a:xfrm>
            <a:off x="138650" y="914400"/>
            <a:ext cx="3976151" cy="1979442"/>
          </a:xfrm>
        </p:spPr>
        <p:txBody>
          <a:bodyPr anchor="ctr"/>
          <a:lstStyle>
            <a:lvl1pPr marL="72000" indent="-72000" algn="l">
              <a:defRPr sz="4400" b="1">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138650" y="6191040"/>
            <a:ext cx="3750962" cy="356020"/>
          </a:xfrm>
        </p:spPr>
        <p:txBody>
          <a:bodyPr anchor="ctr">
            <a:noAutofit/>
          </a:bodyPr>
          <a:lstStyle>
            <a:lvl1pPr marL="72000" indent="-72000" algn="l">
              <a:buNone/>
              <a:defRPr sz="1800" b="1" i="1">
                <a:solidFill>
                  <a:schemeClr val="bg2"/>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724400" y="6547060"/>
            <a:ext cx="2743200" cy="268421"/>
          </a:xfrm>
        </p:spPr>
        <p:txBody>
          <a:bodyPr/>
          <a:lstStyle/>
          <a:p>
            <a:fld id="{8D0579E2-1923-499A-AAA4-EE1047823DB6}" type="datetime1">
              <a:rPr lang="en-US" smtClean="0"/>
              <a:t>7/10/19</a:t>
            </a:fld>
            <a:endParaRPr lang="en-US"/>
          </a:p>
        </p:txBody>
      </p:sp>
      <p:sp>
        <p:nvSpPr>
          <p:cNvPr id="5" name="Footer Placeholder 4"/>
          <p:cNvSpPr>
            <a:spLocks noGrp="1"/>
          </p:cNvSpPr>
          <p:nvPr>
            <p:ph type="ftr" sz="quarter" idx="11"/>
          </p:nvPr>
        </p:nvSpPr>
        <p:spPr>
          <a:xfrm>
            <a:off x="634730" y="6547060"/>
            <a:ext cx="3480070" cy="268421"/>
          </a:xfrm>
        </p:spPr>
        <p:txBody>
          <a:bodyPr/>
          <a:lstStyle/>
          <a:p>
            <a:endParaRPr lang="en-US"/>
          </a:p>
        </p:txBody>
      </p:sp>
      <p:sp>
        <p:nvSpPr>
          <p:cNvPr id="6" name="Slide Number Placeholder 5"/>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215510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9A252-C1D3-4267-B71E-6C236725954C}" type="datetime1">
              <a:rPr lang="en-US" smtClean="0"/>
              <a:t>7/10/19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3467086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866AAB-821A-4668-8087-D9F0BE75DB73}"/>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N"/>
          </a:p>
        </p:txBody>
      </p:sp>
      <p:sp>
        <p:nvSpPr>
          <p:cNvPr id="3" name="Date Placeholder 2">
            <a:extLst>
              <a:ext uri="{FF2B5EF4-FFF2-40B4-BE49-F238E27FC236}">
                <a16:creationId xmlns:a16="http://schemas.microsoft.com/office/drawing/2014/main" id="{7659AF8B-5845-4658-AAC2-9FFF1749CBD2}"/>
              </a:ext>
            </a:extLst>
          </p:cNvPr>
          <p:cNvSpPr>
            <a:spLocks noGrp="1"/>
          </p:cNvSpPr>
          <p:nvPr>
            <p:ph type="dt" sz="half" idx="10"/>
          </p:nvPr>
        </p:nvSpPr>
        <p:spPr/>
        <p:txBody>
          <a:bodyPr/>
          <a:lstStyle/>
          <a:p>
            <a:fld id="{4BB47EFD-EAE0-4A5F-86F6-9AFB55AAAB92}" type="datetime1">
              <a:rPr lang="en-US" smtClean="0"/>
              <a:t>7/10/19</a:t>
            </a:fld>
            <a:endParaRPr lang="en-US"/>
          </a:p>
        </p:txBody>
      </p:sp>
      <p:sp>
        <p:nvSpPr>
          <p:cNvPr id="4" name="Footer Placeholder 3">
            <a:extLst>
              <a:ext uri="{FF2B5EF4-FFF2-40B4-BE49-F238E27FC236}">
                <a16:creationId xmlns:a16="http://schemas.microsoft.com/office/drawing/2014/main" id="{3443AC78-A476-4030-B412-8951F9FF50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B26F83-6E10-4D67-9B1A-4895FF5382F5}"/>
              </a:ext>
            </a:extLst>
          </p:cNvPr>
          <p:cNvSpPr>
            <a:spLocks noGrp="1"/>
          </p:cNvSpPr>
          <p:nvPr>
            <p:ph type="sldNum" sz="quarter" idx="12"/>
          </p:nvPr>
        </p:nvSpPr>
        <p:spPr/>
        <p:txBody>
          <a:body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418244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490A9EC-0147-4222-9644-5BFE003D1DF7}"/>
              </a:ext>
            </a:extLst>
          </p:cNvPr>
          <p:cNvSpPr>
            <a:spLocks noGrp="1"/>
          </p:cNvSpPr>
          <p:nvPr>
            <p:ph type="pic" sz="quarter" idx="13"/>
          </p:nvPr>
        </p:nvSpPr>
        <p:spPr>
          <a:xfrm>
            <a:off x="873553" y="2040236"/>
            <a:ext cx="2514930" cy="2607665"/>
          </a:xfrm>
          <a:custGeom>
            <a:avLst/>
            <a:gdLst>
              <a:gd name="connsiteX0" fmla="*/ 0 w 2514930"/>
              <a:gd name="connsiteY0" fmla="*/ 0 h 2607665"/>
              <a:gd name="connsiteX1" fmla="*/ 2514930 w 2514930"/>
              <a:gd name="connsiteY1" fmla="*/ 0 h 2607665"/>
              <a:gd name="connsiteX2" fmla="*/ 2514930 w 2514930"/>
              <a:gd name="connsiteY2" fmla="*/ 2607665 h 2607665"/>
              <a:gd name="connsiteX3" fmla="*/ 0 w 2514930"/>
              <a:gd name="connsiteY3" fmla="*/ 2607665 h 2607665"/>
            </a:gdLst>
            <a:ahLst/>
            <a:cxnLst>
              <a:cxn ang="0">
                <a:pos x="connsiteX0" y="connsiteY0"/>
              </a:cxn>
              <a:cxn ang="0">
                <a:pos x="connsiteX1" y="connsiteY1"/>
              </a:cxn>
              <a:cxn ang="0">
                <a:pos x="connsiteX2" y="connsiteY2"/>
              </a:cxn>
              <a:cxn ang="0">
                <a:pos x="connsiteX3" y="connsiteY3"/>
              </a:cxn>
            </a:cxnLst>
            <a:rect l="l" t="t" r="r" b="b"/>
            <a:pathLst>
              <a:path w="2514930" h="2607665">
                <a:moveTo>
                  <a:pt x="0" y="0"/>
                </a:moveTo>
                <a:lnTo>
                  <a:pt x="2514930" y="0"/>
                </a:lnTo>
                <a:lnTo>
                  <a:pt x="2514930" y="2607665"/>
                </a:lnTo>
                <a:lnTo>
                  <a:pt x="0" y="2607665"/>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CE58E7D-3639-487D-B70F-B3983B70B640}"/>
              </a:ext>
            </a:extLst>
          </p:cNvPr>
          <p:cNvSpPr>
            <a:spLocks noGrp="1"/>
          </p:cNvSpPr>
          <p:nvPr>
            <p:ph type="pic" sz="quarter" idx="14"/>
          </p:nvPr>
        </p:nvSpPr>
        <p:spPr>
          <a:xfrm>
            <a:off x="4771407" y="2040236"/>
            <a:ext cx="2514930" cy="2607665"/>
          </a:xfrm>
          <a:custGeom>
            <a:avLst/>
            <a:gdLst>
              <a:gd name="connsiteX0" fmla="*/ 0 w 2514930"/>
              <a:gd name="connsiteY0" fmla="*/ 0 h 2607665"/>
              <a:gd name="connsiteX1" fmla="*/ 2514930 w 2514930"/>
              <a:gd name="connsiteY1" fmla="*/ 0 h 2607665"/>
              <a:gd name="connsiteX2" fmla="*/ 2514930 w 2514930"/>
              <a:gd name="connsiteY2" fmla="*/ 2607665 h 2607665"/>
              <a:gd name="connsiteX3" fmla="*/ 0 w 2514930"/>
              <a:gd name="connsiteY3" fmla="*/ 2607665 h 2607665"/>
            </a:gdLst>
            <a:ahLst/>
            <a:cxnLst>
              <a:cxn ang="0">
                <a:pos x="connsiteX0" y="connsiteY0"/>
              </a:cxn>
              <a:cxn ang="0">
                <a:pos x="connsiteX1" y="connsiteY1"/>
              </a:cxn>
              <a:cxn ang="0">
                <a:pos x="connsiteX2" y="connsiteY2"/>
              </a:cxn>
              <a:cxn ang="0">
                <a:pos x="connsiteX3" y="connsiteY3"/>
              </a:cxn>
            </a:cxnLst>
            <a:rect l="l" t="t" r="r" b="b"/>
            <a:pathLst>
              <a:path w="2514930" h="2607665">
                <a:moveTo>
                  <a:pt x="0" y="0"/>
                </a:moveTo>
                <a:lnTo>
                  <a:pt x="2514930" y="0"/>
                </a:lnTo>
                <a:lnTo>
                  <a:pt x="2514930" y="2607665"/>
                </a:lnTo>
                <a:lnTo>
                  <a:pt x="0" y="2607665"/>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6558EF04-3C15-48AA-BA3F-52BD72C10267}"/>
              </a:ext>
            </a:extLst>
          </p:cNvPr>
          <p:cNvSpPr>
            <a:spLocks noGrp="1"/>
          </p:cNvSpPr>
          <p:nvPr>
            <p:ph type="pic" sz="quarter" idx="15"/>
          </p:nvPr>
        </p:nvSpPr>
        <p:spPr>
          <a:xfrm>
            <a:off x="8669460" y="2040234"/>
            <a:ext cx="2514930" cy="2607665"/>
          </a:xfrm>
          <a:custGeom>
            <a:avLst/>
            <a:gdLst>
              <a:gd name="connsiteX0" fmla="*/ 0 w 2514930"/>
              <a:gd name="connsiteY0" fmla="*/ 0 h 2607665"/>
              <a:gd name="connsiteX1" fmla="*/ 2514930 w 2514930"/>
              <a:gd name="connsiteY1" fmla="*/ 0 h 2607665"/>
              <a:gd name="connsiteX2" fmla="*/ 2514930 w 2514930"/>
              <a:gd name="connsiteY2" fmla="*/ 2607665 h 2607665"/>
              <a:gd name="connsiteX3" fmla="*/ 0 w 2514930"/>
              <a:gd name="connsiteY3" fmla="*/ 2607665 h 2607665"/>
            </a:gdLst>
            <a:ahLst/>
            <a:cxnLst>
              <a:cxn ang="0">
                <a:pos x="connsiteX0" y="connsiteY0"/>
              </a:cxn>
              <a:cxn ang="0">
                <a:pos x="connsiteX1" y="connsiteY1"/>
              </a:cxn>
              <a:cxn ang="0">
                <a:pos x="connsiteX2" y="connsiteY2"/>
              </a:cxn>
              <a:cxn ang="0">
                <a:pos x="connsiteX3" y="connsiteY3"/>
              </a:cxn>
            </a:cxnLst>
            <a:rect l="l" t="t" r="r" b="b"/>
            <a:pathLst>
              <a:path w="2514930" h="2607665">
                <a:moveTo>
                  <a:pt x="0" y="0"/>
                </a:moveTo>
                <a:lnTo>
                  <a:pt x="2514930" y="0"/>
                </a:lnTo>
                <a:lnTo>
                  <a:pt x="2514930" y="2607665"/>
                </a:lnTo>
                <a:lnTo>
                  <a:pt x="0" y="2607665"/>
                </a:lnTo>
                <a:close/>
              </a:path>
            </a:pathLst>
          </a:custGeom>
        </p:spPr>
        <p:txBody>
          <a:bodyPr wrap="square">
            <a:noAutofit/>
          </a:bodyPr>
          <a:lstStyle/>
          <a:p>
            <a:endParaRPr lang="en-IN"/>
          </a:p>
        </p:txBody>
      </p:sp>
      <p:sp>
        <p:nvSpPr>
          <p:cNvPr id="3" name="Date Placeholder 2">
            <a:extLst>
              <a:ext uri="{FF2B5EF4-FFF2-40B4-BE49-F238E27FC236}">
                <a16:creationId xmlns:a16="http://schemas.microsoft.com/office/drawing/2014/main" id="{4995FC03-7288-4030-9147-56B69DA1E743}"/>
              </a:ext>
            </a:extLst>
          </p:cNvPr>
          <p:cNvSpPr>
            <a:spLocks noGrp="1"/>
          </p:cNvSpPr>
          <p:nvPr>
            <p:ph type="dt" sz="half" idx="10"/>
          </p:nvPr>
        </p:nvSpPr>
        <p:spPr/>
        <p:txBody>
          <a:bodyPr/>
          <a:lstStyle/>
          <a:p>
            <a:fld id="{57F09B5A-9D99-4DBE-8E11-BAEA47E0B8A6}" type="datetime1">
              <a:rPr lang="en-US" smtClean="0"/>
              <a:t>7/10/19</a:t>
            </a:fld>
            <a:endParaRPr lang="en-US"/>
          </a:p>
        </p:txBody>
      </p:sp>
      <p:sp>
        <p:nvSpPr>
          <p:cNvPr id="4" name="Footer Placeholder 3">
            <a:extLst>
              <a:ext uri="{FF2B5EF4-FFF2-40B4-BE49-F238E27FC236}">
                <a16:creationId xmlns:a16="http://schemas.microsoft.com/office/drawing/2014/main" id="{13321FDF-7AAB-418A-9895-9C7F9A5961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FF638D-9BEA-4DAD-BD38-F8982D46A742}"/>
              </a:ext>
            </a:extLst>
          </p:cNvPr>
          <p:cNvSpPr>
            <a:spLocks noGrp="1"/>
          </p:cNvSpPr>
          <p:nvPr>
            <p:ph type="sldNum" sz="quarter" idx="12"/>
          </p:nvPr>
        </p:nvSpPr>
        <p:spPr/>
        <p:txBody>
          <a:body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1352124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59476D9-2F44-4473-B5B2-D60A9CF89660}"/>
              </a:ext>
            </a:extLst>
          </p:cNvPr>
          <p:cNvSpPr>
            <a:spLocks noGrp="1"/>
          </p:cNvSpPr>
          <p:nvPr>
            <p:ph type="pic" sz="quarter" idx="13"/>
          </p:nvPr>
        </p:nvSpPr>
        <p:spPr>
          <a:xfrm>
            <a:off x="0" y="0"/>
            <a:ext cx="12192000" cy="4991100"/>
          </a:xfrm>
          <a:custGeom>
            <a:avLst/>
            <a:gdLst>
              <a:gd name="connsiteX0" fmla="*/ 0 w 12192000"/>
              <a:gd name="connsiteY0" fmla="*/ 0 h 4991100"/>
              <a:gd name="connsiteX1" fmla="*/ 12192000 w 12192000"/>
              <a:gd name="connsiteY1" fmla="*/ 0 h 4991100"/>
              <a:gd name="connsiteX2" fmla="*/ 12192000 w 12192000"/>
              <a:gd name="connsiteY2" fmla="*/ 4991100 h 4991100"/>
              <a:gd name="connsiteX3" fmla="*/ 0 w 12192000"/>
              <a:gd name="connsiteY3" fmla="*/ 4991100 h 4991100"/>
            </a:gdLst>
            <a:ahLst/>
            <a:cxnLst>
              <a:cxn ang="0">
                <a:pos x="connsiteX0" y="connsiteY0"/>
              </a:cxn>
              <a:cxn ang="0">
                <a:pos x="connsiteX1" y="connsiteY1"/>
              </a:cxn>
              <a:cxn ang="0">
                <a:pos x="connsiteX2" y="connsiteY2"/>
              </a:cxn>
              <a:cxn ang="0">
                <a:pos x="connsiteX3" y="connsiteY3"/>
              </a:cxn>
            </a:cxnLst>
            <a:rect l="l" t="t" r="r" b="b"/>
            <a:pathLst>
              <a:path w="12192000" h="4991100">
                <a:moveTo>
                  <a:pt x="0" y="0"/>
                </a:moveTo>
                <a:lnTo>
                  <a:pt x="12192000" y="0"/>
                </a:lnTo>
                <a:lnTo>
                  <a:pt x="12192000" y="4991100"/>
                </a:lnTo>
                <a:lnTo>
                  <a:pt x="0" y="4991100"/>
                </a:lnTo>
                <a:close/>
              </a:path>
            </a:pathLst>
          </a:custGeom>
        </p:spPr>
        <p:txBody>
          <a:bodyPr wrap="square">
            <a:noAutofit/>
          </a:bodyPr>
          <a:lstStyle/>
          <a:p>
            <a:endParaRPr lang="en-IN"/>
          </a:p>
        </p:txBody>
      </p:sp>
      <p:sp>
        <p:nvSpPr>
          <p:cNvPr id="3" name="Date Placeholder 2">
            <a:extLst>
              <a:ext uri="{FF2B5EF4-FFF2-40B4-BE49-F238E27FC236}">
                <a16:creationId xmlns:a16="http://schemas.microsoft.com/office/drawing/2014/main" id="{ADA7C024-E120-4014-B4D0-6A5E8DF33C24}"/>
              </a:ext>
            </a:extLst>
          </p:cNvPr>
          <p:cNvSpPr>
            <a:spLocks noGrp="1"/>
          </p:cNvSpPr>
          <p:nvPr>
            <p:ph type="dt" sz="half" idx="10"/>
          </p:nvPr>
        </p:nvSpPr>
        <p:spPr/>
        <p:txBody>
          <a:bodyPr/>
          <a:lstStyle/>
          <a:p>
            <a:fld id="{E53DAB7C-014B-42B6-BFFE-1FAE7A2DA8C8}" type="datetime1">
              <a:rPr lang="en-US" smtClean="0"/>
              <a:t>7/10/19</a:t>
            </a:fld>
            <a:endParaRPr lang="en-US"/>
          </a:p>
        </p:txBody>
      </p:sp>
      <p:sp>
        <p:nvSpPr>
          <p:cNvPr id="4" name="Footer Placeholder 3">
            <a:extLst>
              <a:ext uri="{FF2B5EF4-FFF2-40B4-BE49-F238E27FC236}">
                <a16:creationId xmlns:a16="http://schemas.microsoft.com/office/drawing/2014/main" id="{B276875E-E170-459A-A5E2-846C045042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E68F8E-BBB8-4352-B962-92DD0AED2BCE}"/>
              </a:ext>
            </a:extLst>
          </p:cNvPr>
          <p:cNvSpPr>
            <a:spLocks noGrp="1"/>
          </p:cNvSpPr>
          <p:nvPr>
            <p:ph type="sldNum" sz="quarter" idx="12"/>
          </p:nvPr>
        </p:nvSpPr>
        <p:spPr/>
        <p:txBody>
          <a:body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4086887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3" name="Shape 53"/>
          <p:cNvSpPr txBox="1">
            <a:spLocks noGrp="1"/>
          </p:cNvSpPr>
          <p:nvPr>
            <p:ph type="body" idx="1"/>
          </p:nvPr>
        </p:nvSpPr>
        <p:spPr>
          <a:xfrm>
            <a:off x="2015230" y="1825625"/>
            <a:ext cx="4785065"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4" name="Shape 54"/>
          <p:cNvSpPr txBox="1">
            <a:spLocks noGrp="1"/>
          </p:cNvSpPr>
          <p:nvPr>
            <p:ph type="body" idx="2"/>
          </p:nvPr>
        </p:nvSpPr>
        <p:spPr>
          <a:xfrm>
            <a:off x="7140398" y="1825625"/>
            <a:ext cx="4782312"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9232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2AFCE9-6851-4201-ABE3-7A1902CB349D}"/>
              </a:ext>
            </a:extLst>
          </p:cNvPr>
          <p:cNvSpPr>
            <a:spLocks noGrp="1"/>
          </p:cNvSpPr>
          <p:nvPr>
            <p:ph type="pic" sz="quarter" idx="13"/>
          </p:nvPr>
        </p:nvSpPr>
        <p:spPr>
          <a:xfrm>
            <a:off x="2667000" y="1101725"/>
            <a:ext cx="6858000" cy="4654550"/>
          </a:xfrm>
          <a:custGeom>
            <a:avLst/>
            <a:gdLst>
              <a:gd name="connsiteX0" fmla="*/ 0 w 6858000"/>
              <a:gd name="connsiteY0" fmla="*/ 0 h 4654550"/>
              <a:gd name="connsiteX1" fmla="*/ 6858000 w 6858000"/>
              <a:gd name="connsiteY1" fmla="*/ 0 h 4654550"/>
              <a:gd name="connsiteX2" fmla="*/ 6858000 w 6858000"/>
              <a:gd name="connsiteY2" fmla="*/ 4654550 h 4654550"/>
              <a:gd name="connsiteX3" fmla="*/ 0 w 6858000"/>
              <a:gd name="connsiteY3" fmla="*/ 4654550 h 4654550"/>
            </a:gdLst>
            <a:ahLst/>
            <a:cxnLst>
              <a:cxn ang="0">
                <a:pos x="connsiteX0" y="connsiteY0"/>
              </a:cxn>
              <a:cxn ang="0">
                <a:pos x="connsiteX1" y="connsiteY1"/>
              </a:cxn>
              <a:cxn ang="0">
                <a:pos x="connsiteX2" y="connsiteY2"/>
              </a:cxn>
              <a:cxn ang="0">
                <a:pos x="connsiteX3" y="connsiteY3"/>
              </a:cxn>
            </a:cxnLst>
            <a:rect l="l" t="t" r="r" b="b"/>
            <a:pathLst>
              <a:path w="6858000" h="4654550">
                <a:moveTo>
                  <a:pt x="0" y="0"/>
                </a:moveTo>
                <a:lnTo>
                  <a:pt x="6858000" y="0"/>
                </a:lnTo>
                <a:lnTo>
                  <a:pt x="6858000" y="4654550"/>
                </a:lnTo>
                <a:lnTo>
                  <a:pt x="0" y="4654550"/>
                </a:lnTo>
                <a:close/>
              </a:path>
            </a:pathLst>
          </a:custGeom>
        </p:spPr>
        <p:txBody>
          <a:bodyPr wrap="square">
            <a:noAutofit/>
          </a:bodyPr>
          <a:lstStyle/>
          <a:p>
            <a:endParaRPr lang="en-IN"/>
          </a:p>
        </p:txBody>
      </p:sp>
      <p:sp>
        <p:nvSpPr>
          <p:cNvPr id="3" name="Date Placeholder 2">
            <a:extLst>
              <a:ext uri="{FF2B5EF4-FFF2-40B4-BE49-F238E27FC236}">
                <a16:creationId xmlns:a16="http://schemas.microsoft.com/office/drawing/2014/main" id="{F9521420-34B5-415B-A1EF-6AE538E3B0D1}"/>
              </a:ext>
            </a:extLst>
          </p:cNvPr>
          <p:cNvSpPr>
            <a:spLocks noGrp="1"/>
          </p:cNvSpPr>
          <p:nvPr>
            <p:ph type="dt" sz="half" idx="10"/>
          </p:nvPr>
        </p:nvSpPr>
        <p:spPr/>
        <p:txBody>
          <a:bodyPr/>
          <a:lstStyle/>
          <a:p>
            <a:fld id="{743E962C-9DCB-453F-81CB-C629012D20C9}" type="datetime1">
              <a:rPr lang="en-US" smtClean="0"/>
              <a:t>7/10/19</a:t>
            </a:fld>
            <a:endParaRPr lang="en-US"/>
          </a:p>
        </p:txBody>
      </p:sp>
      <p:sp>
        <p:nvSpPr>
          <p:cNvPr id="4" name="Footer Placeholder 3">
            <a:extLst>
              <a:ext uri="{FF2B5EF4-FFF2-40B4-BE49-F238E27FC236}">
                <a16:creationId xmlns:a16="http://schemas.microsoft.com/office/drawing/2014/main" id="{2F9B58B6-2FA5-472E-AB22-A5E601991E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E0034C-853B-4636-BFCD-A6DA99EA71D4}"/>
              </a:ext>
            </a:extLst>
          </p:cNvPr>
          <p:cNvSpPr>
            <a:spLocks noGrp="1"/>
          </p:cNvSpPr>
          <p:nvPr>
            <p:ph type="sldNum" sz="quarter" idx="12"/>
          </p:nvPr>
        </p:nvSpPr>
        <p:spPr/>
        <p:txBody>
          <a:body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1654067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DEC2B8-C347-497C-8265-5E16ADA50C46}"/>
              </a:ext>
            </a:extLst>
          </p:cNvPr>
          <p:cNvSpPr>
            <a:spLocks noGrp="1"/>
          </p:cNvSpPr>
          <p:nvPr>
            <p:ph type="dt" sz="half" idx="10"/>
          </p:nvPr>
        </p:nvSpPr>
        <p:spPr/>
        <p:txBody>
          <a:bodyPr/>
          <a:lstStyle/>
          <a:p>
            <a:fld id="{B27E2C71-38F1-452A-B4E6-B88914803D54}" type="datetime1">
              <a:rPr lang="en-US" smtClean="0"/>
              <a:t>7/10/19</a:t>
            </a:fld>
            <a:endParaRPr lang="en-US"/>
          </a:p>
        </p:txBody>
      </p:sp>
      <p:sp>
        <p:nvSpPr>
          <p:cNvPr id="4" name="Footer Placeholder 3">
            <a:extLst>
              <a:ext uri="{FF2B5EF4-FFF2-40B4-BE49-F238E27FC236}">
                <a16:creationId xmlns:a16="http://schemas.microsoft.com/office/drawing/2014/main" id="{D7202317-42F8-415B-A2F7-A874884FE7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1176D97-A545-4C6B-905E-9523F02596B5}"/>
              </a:ext>
            </a:extLst>
          </p:cNvPr>
          <p:cNvSpPr>
            <a:spLocks noGrp="1"/>
          </p:cNvSpPr>
          <p:nvPr>
            <p:ph type="sldNum" sz="quarter" idx="12"/>
          </p:nvPr>
        </p:nvSpPr>
        <p:spPr/>
        <p:txBody>
          <a:body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195407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6A8BD0-C15E-482D-A1B6-78B3A500F938}" type="datetime1">
              <a:rPr lang="en-US" smtClean="0"/>
              <a:t>7/10/19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28602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7303CB-A565-42F6-9FAE-9ADCBDB93DB3}" type="datetime1">
              <a:rPr lang="en-US" smtClean="0"/>
              <a:t>7/10/19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767044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8A1DC-1A8E-4CBF-8EFC-9C0C1BF07E68}" type="datetime1">
              <a:rPr lang="en-US" smtClean="0"/>
              <a:t>7/10/19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65465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445D1-08BD-4645-A269-210B8E3F93A0}" type="datetime1">
              <a:rPr lang="en-US" smtClean="0"/>
              <a:t>7/10/19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1921862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438F9-8830-4918-AA74-6AF3DD5D9D47}" type="datetime1">
              <a:rPr lang="en-US" smtClean="0"/>
              <a:t>7/10/19</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087FDE-2CBF-4C55-BF78-65E56FD80D5F}" type="slidenum">
              <a:rPr lang="en-US" smtClean="0"/>
              <a:t>‹#›</a:t>
            </a:fld>
            <a:endParaRPr lang="en-US"/>
          </a:p>
        </p:txBody>
      </p:sp>
      <p:grpSp>
        <p:nvGrpSpPr>
          <p:cNvPr id="14" name="Group 13">
            <a:extLst>
              <a:ext uri="{FF2B5EF4-FFF2-40B4-BE49-F238E27FC236}">
                <a16:creationId xmlns:a16="http://schemas.microsoft.com/office/drawing/2014/main" id="{7021A9EA-DA28-4265-97F6-638B377D3D24}"/>
              </a:ext>
            </a:extLst>
          </p:cNvPr>
          <p:cNvGrpSpPr/>
          <p:nvPr userDrawn="1"/>
        </p:nvGrpSpPr>
        <p:grpSpPr>
          <a:xfrm>
            <a:off x="0" y="1858086"/>
            <a:ext cx="12192000" cy="3141828"/>
            <a:chOff x="0" y="1549021"/>
            <a:chExt cx="12192000" cy="3141828"/>
          </a:xfrm>
        </p:grpSpPr>
        <p:sp>
          <p:nvSpPr>
            <p:cNvPr id="12" name="Rectangle 11">
              <a:extLst>
                <a:ext uri="{FF2B5EF4-FFF2-40B4-BE49-F238E27FC236}">
                  <a16:creationId xmlns:a16="http://schemas.microsoft.com/office/drawing/2014/main" id="{8871B855-3CFC-48E9-AAF0-85F3B4B357A2}"/>
                </a:ext>
              </a:extLst>
            </p:cNvPr>
            <p:cNvSpPr/>
            <p:nvPr userDrawn="1"/>
          </p:nvSpPr>
          <p:spPr>
            <a:xfrm>
              <a:off x="0" y="2133884"/>
              <a:ext cx="12192000" cy="19721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D251000B-B615-46C3-B8AB-8D3DE88B0996}"/>
                </a:ext>
              </a:extLst>
            </p:cNvPr>
            <p:cNvSpPr/>
            <p:nvPr userDrawn="1"/>
          </p:nvSpPr>
          <p:spPr>
            <a:xfrm>
              <a:off x="188226" y="1549021"/>
              <a:ext cx="3141828" cy="3141828"/>
            </a:xfrm>
            <a:prstGeom prst="ellipse">
              <a:avLst/>
            </a:prstGeom>
            <a:solidFill>
              <a:schemeClr val="bg2"/>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588489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0DD9B1-456C-41B7-94C9-3D9DD2C32C08}" type="datetime1">
              <a:rPr lang="en-US" smtClean="0"/>
              <a:t>7/10/19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3433427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AE6A0E-FDB6-4077-BCAC-7A71B7E973E4}" type="datetime1">
              <a:rPr lang="en-US" smtClean="0"/>
              <a:t>7/10/19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4276929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9FF35-969B-4658-B5FF-06B801C9767C}" type="datetime1">
              <a:rPr lang="en-US" smtClean="0"/>
              <a:t>7/10/19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384627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997476" y="365125"/>
            <a:ext cx="992523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7" name="Shape 57"/>
          <p:cNvSpPr txBox="1">
            <a:spLocks noGrp="1"/>
          </p:cNvSpPr>
          <p:nvPr>
            <p:ph type="body" idx="1"/>
          </p:nvPr>
        </p:nvSpPr>
        <p:spPr>
          <a:xfrm>
            <a:off x="1997476"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58" name="Shape 58"/>
          <p:cNvSpPr txBox="1">
            <a:spLocks noGrp="1"/>
          </p:cNvSpPr>
          <p:nvPr>
            <p:ph type="body" idx="2"/>
          </p:nvPr>
        </p:nvSpPr>
        <p:spPr>
          <a:xfrm>
            <a:off x="1997475"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body" idx="3"/>
          </p:nvPr>
        </p:nvSpPr>
        <p:spPr>
          <a:xfrm>
            <a:off x="7140399"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7140399"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502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4BFB39-43C8-42EB-AFB3-B90AF5EFAB0B}" type="datetime1">
              <a:rPr lang="en-US" smtClean="0"/>
              <a:t>7/10/19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87FDE-2CBF-4C55-BF78-65E56FD80D5F}" type="slidenum">
              <a:rPr lang="en-US" smtClean="0"/>
              <a:t>‹#›</a:t>
            </a:fld>
            <a:endParaRPr lang="en-US"/>
          </a:p>
        </p:txBody>
      </p:sp>
    </p:spTree>
    <p:extLst>
      <p:ext uri="{BB962C8B-B14F-4D97-AF65-F5344CB8AC3E}">
        <p14:creationId xmlns:p14="http://schemas.microsoft.com/office/powerpoint/2010/main" val="92309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02051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3200"/>
              <a:buFont typeface="Calibri"/>
              <a:buNone/>
              <a:defRPr sz="32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3" name="Shape 63"/>
          <p:cNvSpPr>
            <a:spLocks noGrp="1"/>
          </p:cNvSpPr>
          <p:nvPr>
            <p:ph type="pic" idx="2"/>
          </p:nvPr>
        </p:nvSpPr>
        <p:spPr>
          <a:xfrm>
            <a:off x="6363918" y="987425"/>
            <a:ext cx="553216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202051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26924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7" name="Shape 67"/>
          <p:cNvSpPr txBox="1">
            <a:spLocks noGrp="1"/>
          </p:cNvSpPr>
          <p:nvPr>
            <p:ph type="body" idx="1"/>
          </p:nvPr>
        </p:nvSpPr>
        <p:spPr>
          <a:xfrm rot="5400000">
            <a:off x="4929958" y="-1089102"/>
            <a:ext cx="4078025" cy="990747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52248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7710479"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chemeClr val="tx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0" name="Shape 70"/>
          <p:cNvSpPr txBox="1">
            <a:spLocks noGrp="1"/>
          </p:cNvSpPr>
          <p:nvPr>
            <p:ph type="body" idx="1"/>
          </p:nvPr>
        </p:nvSpPr>
        <p:spPr>
          <a:xfrm rot="5400000">
            <a:off x="2649836" y="-322747"/>
            <a:ext cx="5811838" cy="71875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02438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9744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8" y="1709738"/>
            <a:ext cx="9546178" cy="2852737"/>
          </a:xfr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988598" y="4589463"/>
            <a:ext cx="9546178"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4" name="Straight Connector 3">
            <a:extLst>
              <a:ext uri="{FF2B5EF4-FFF2-40B4-BE49-F238E27FC236}">
                <a16:creationId xmlns:a16="http://schemas.microsoft.com/office/drawing/2014/main" id="{F309F25B-225D-4F42-AD2D-C6B3A6CC402F}"/>
              </a:ext>
            </a:extLst>
          </p:cNvPr>
          <p:cNvCxnSpPr>
            <a:cxnSpLocks/>
          </p:cNvCxnSpPr>
          <p:nvPr userDrawn="1"/>
        </p:nvCxnSpPr>
        <p:spPr>
          <a:xfrm>
            <a:off x="1988597" y="4589463"/>
            <a:ext cx="954617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7714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51000">
              <a:schemeClr val="bg1"/>
            </a:gs>
            <a:gs pos="0">
              <a:schemeClr val="bg1"/>
            </a:gs>
            <a:gs pos="84000">
              <a:srgbClr val="B3D1EC">
                <a:alpha val="49803"/>
              </a:srgbClr>
            </a:gs>
            <a:gs pos="95000">
              <a:srgbClr val="FBB040"/>
            </a:gs>
          </a:gsLst>
          <a:path path="circle">
            <a:fillToRect l="100000" t="100000"/>
          </a:path>
          <a:tileRect r="-100000" b="-100000"/>
        </a:gra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Shape 22"/>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3" name="Shape 23"/>
          <p:cNvPicPr preferRelativeResize="0"/>
          <p:nvPr/>
        </p:nvPicPr>
        <p:blipFill rotWithShape="1">
          <a:blip r:embed="rId15">
            <a:alphaModFix/>
          </a:blip>
          <a:srcRect/>
          <a:stretch/>
        </p:blipFill>
        <p:spPr>
          <a:xfrm>
            <a:off x="115287" y="118585"/>
            <a:ext cx="1303574" cy="1292965"/>
          </a:xfrm>
          <a:prstGeom prst="rect">
            <a:avLst/>
          </a:prstGeom>
          <a:noFill/>
          <a:ln>
            <a:noFill/>
          </a:ln>
        </p:spPr>
      </p:pic>
      <p:sp>
        <p:nvSpPr>
          <p:cNvPr id="24" name="Shape 24"/>
          <p:cNvSpPr txBox="1"/>
          <p:nvPr/>
        </p:nvSpPr>
        <p:spPr>
          <a:xfrm>
            <a:off x="17900" y="1411550"/>
            <a:ext cx="16190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0" i="1" u="none" strike="noStrike" cap="none" dirty="0">
                <a:solidFill>
                  <a:srgbClr val="000000"/>
                </a:solidFill>
                <a:latin typeface="Calibri"/>
                <a:ea typeface="Calibri"/>
                <a:cs typeface="Calibri"/>
                <a:sym typeface="Calibri"/>
              </a:rPr>
              <a:t>Using ESSA to Redesign High Schools to Support Their Communities in the 21</a:t>
            </a:r>
            <a:r>
              <a:rPr lang="en-US" sz="1200" b="0" i="1" u="none" strike="noStrike" cap="none" baseline="30000" dirty="0">
                <a:solidFill>
                  <a:srgbClr val="000000"/>
                </a:solidFill>
                <a:latin typeface="Calibri"/>
                <a:ea typeface="Calibri"/>
                <a:cs typeface="Calibri"/>
                <a:sym typeface="Calibri"/>
              </a:rPr>
              <a:t>st</a:t>
            </a:r>
            <a:r>
              <a:rPr lang="en-US" sz="1200" b="0" i="1" u="none" strike="noStrike" cap="none" dirty="0">
                <a:solidFill>
                  <a:srgbClr val="000000"/>
                </a:solidFill>
                <a:latin typeface="Calibri"/>
                <a:ea typeface="Calibri"/>
                <a:cs typeface="Calibri"/>
                <a:sym typeface="Calibri"/>
              </a:rPr>
              <a:t> Century </a:t>
            </a:r>
            <a:endParaRPr dirty="0"/>
          </a:p>
        </p:txBody>
      </p:sp>
      <p:pic>
        <p:nvPicPr>
          <p:cNvPr id="26" name="Shape 26"/>
          <p:cNvPicPr preferRelativeResize="0"/>
          <p:nvPr/>
        </p:nvPicPr>
        <p:blipFill rotWithShape="1">
          <a:blip r:embed="rId15">
            <a:alphaModFix/>
          </a:blip>
          <a:srcRect/>
          <a:stretch/>
        </p:blipFill>
        <p:spPr>
          <a:xfrm>
            <a:off x="115287" y="118585"/>
            <a:ext cx="1303574" cy="1292965"/>
          </a:xfrm>
          <a:prstGeom prst="rect">
            <a:avLst/>
          </a:prstGeom>
          <a:noFill/>
          <a:ln>
            <a:noFill/>
          </a:ln>
        </p:spPr>
      </p:pic>
      <p:grpSp>
        <p:nvGrpSpPr>
          <p:cNvPr id="4" name="Group 3"/>
          <p:cNvGrpSpPr/>
          <p:nvPr userDrawn="1"/>
        </p:nvGrpSpPr>
        <p:grpSpPr>
          <a:xfrm>
            <a:off x="4596823" y="6469288"/>
            <a:ext cx="3061451" cy="284541"/>
            <a:chOff x="4381765" y="6335715"/>
            <a:chExt cx="3965475" cy="400413"/>
          </a:xfrm>
        </p:grpSpPr>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81765" y="6335715"/>
              <a:ext cx="3249175" cy="390145"/>
            </a:xfrm>
            <a:prstGeom prst="rect">
              <a:avLst/>
            </a:prstGeom>
          </p:spPr>
        </p:pic>
        <p:pic>
          <p:nvPicPr>
            <p:cNvPr id="3" name="Picture 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40956" y="6335715"/>
              <a:ext cx="706284" cy="400413"/>
            </a:xfrm>
            <a:prstGeom prst="rect">
              <a:avLst/>
            </a:prstGeom>
          </p:spPr>
        </p:pic>
      </p:grpSp>
    </p:spTree>
    <p:extLst>
      <p:ext uri="{BB962C8B-B14F-4D97-AF65-F5344CB8AC3E}">
        <p14:creationId xmlns:p14="http://schemas.microsoft.com/office/powerpoint/2010/main" val="1701944285"/>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9" r:id="rId10"/>
    <p:sldLayoutId id="2147483733" r:id="rId11"/>
    <p:sldLayoutId id="2147483746" r:id="rId12"/>
    <p:sldLayoutId id="21474837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ln>
            <a:noFill/>
          </a:ln>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5433" y="6566027"/>
            <a:ext cx="1756975" cy="197284"/>
          </a:xfrm>
          <a:prstGeom prst="rect">
            <a:avLst/>
          </a:prstGeom>
        </p:spPr>
      </p:pic>
    </p:spTree>
    <p:extLst>
      <p:ext uri="{BB962C8B-B14F-4D97-AF65-F5344CB8AC3E}">
        <p14:creationId xmlns:p14="http://schemas.microsoft.com/office/powerpoint/2010/main" val="266594869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60E82D-7146-4843-ADF2-74E980D7A776}"/>
              </a:ext>
            </a:extLst>
          </p:cNvPr>
          <p:cNvGrpSpPr/>
          <p:nvPr userDrawn="1"/>
        </p:nvGrpSpPr>
        <p:grpSpPr>
          <a:xfrm>
            <a:off x="0" y="0"/>
            <a:ext cx="811171" cy="6858000"/>
            <a:chOff x="0" y="0"/>
            <a:chExt cx="811171" cy="6858000"/>
          </a:xfrm>
        </p:grpSpPr>
        <p:sp>
          <p:nvSpPr>
            <p:cNvPr id="12" name="Rectangle 11">
              <a:extLst>
                <a:ext uri="{FF2B5EF4-FFF2-40B4-BE49-F238E27FC236}">
                  <a16:creationId xmlns:a16="http://schemas.microsoft.com/office/drawing/2014/main" id="{295A2F5D-9392-4187-AA59-03B5FC4BC732}"/>
                </a:ext>
              </a:extLst>
            </p:cNvPr>
            <p:cNvSpPr/>
            <p:nvPr/>
          </p:nvSpPr>
          <p:spPr>
            <a:xfrm>
              <a:off x="219074" y="169610"/>
              <a:ext cx="592097" cy="516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FA09A04-1DDE-48C7-A53A-ADB7D5EEA230}"/>
                </a:ext>
              </a:extLst>
            </p:cNvPr>
            <p:cNvCxnSpPr/>
            <p:nvPr/>
          </p:nvCxnSpPr>
          <p:spPr>
            <a:xfrm>
              <a:off x="191727" y="0"/>
              <a:ext cx="0" cy="685800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9C678EF-8C8C-423A-8972-4A9A8B7F2A38}"/>
                </a:ext>
              </a:extLst>
            </p:cNvPr>
            <p:cNvSpPr/>
            <p:nvPr/>
          </p:nvSpPr>
          <p:spPr>
            <a:xfrm>
              <a:off x="0" y="169610"/>
              <a:ext cx="164381" cy="516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Placeholder 1"/>
          <p:cNvSpPr>
            <a:spLocks noGrp="1"/>
          </p:cNvSpPr>
          <p:nvPr userDrawn="1">
            <p:ph type="title"/>
          </p:nvPr>
        </p:nvSpPr>
        <p:spPr>
          <a:xfrm>
            <a:off x="811171" y="174562"/>
            <a:ext cx="10916479" cy="50657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userDrawn="1">
            <p:ph type="body" idx="1"/>
          </p:nvPr>
        </p:nvSpPr>
        <p:spPr>
          <a:xfrm>
            <a:off x="634730" y="876300"/>
            <a:ext cx="10947670" cy="5480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49EEF00C-0271-4EE8-BC81-2EB3BD062595}" type="datetime1">
              <a:rPr lang="en-US" smtClean="0"/>
              <a:t>7/10/19</a:t>
            </a:fld>
            <a:endParaRPr lang="en-US"/>
          </a:p>
        </p:txBody>
      </p:sp>
      <p:sp>
        <p:nvSpPr>
          <p:cNvPr id="5" name="Footer Placeholder 4"/>
          <p:cNvSpPr>
            <a:spLocks noGrp="1"/>
          </p:cNvSpPr>
          <p:nvPr userDrawn="1">
            <p:ph type="ftr" sz="quarter" idx="3"/>
          </p:nvPr>
        </p:nvSpPr>
        <p:spPr>
          <a:xfrm>
            <a:off x="634730" y="6356350"/>
            <a:ext cx="348007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userDrawn="1">
            <p:ph type="sldNum" sz="quarter" idx="4"/>
          </p:nvPr>
        </p:nvSpPr>
        <p:spPr>
          <a:xfrm>
            <a:off x="324023" y="243485"/>
            <a:ext cx="382199" cy="368440"/>
          </a:xfrm>
          <a:prstGeom prst="rect">
            <a:avLst/>
          </a:prstGeom>
        </p:spPr>
        <p:txBody>
          <a:bodyPr vert="horz" lIns="91440" tIns="45720" rIns="91440" bIns="45720" rtlCol="0" anchor="ctr"/>
          <a:lstStyle>
            <a:lvl1pPr algn="ctr">
              <a:defRPr sz="1200">
                <a:solidFill>
                  <a:schemeClr val="bg2"/>
                </a:solidFill>
                <a:latin typeface="Arial" panose="020B0604020202020204" pitchFamily="34" charset="0"/>
                <a:cs typeface="Arial" panose="020B0604020202020204" pitchFamily="34" charset="0"/>
              </a:defRPr>
            </a:lvl1pPr>
          </a:lstStyle>
          <a:p>
            <a:fld id="{DF087FDE-2CBF-4C55-BF78-65E56FD80D5F}" type="slidenum">
              <a:rPr lang="en-US" smtClean="0"/>
              <a:pPr/>
              <a:t>‹#›</a:t>
            </a:fld>
            <a:endParaRPr lang="en-US" dirty="0"/>
          </a:p>
        </p:txBody>
      </p:sp>
    </p:spTree>
    <p:extLst>
      <p:ext uri="{BB962C8B-B14F-4D97-AF65-F5344CB8AC3E}">
        <p14:creationId xmlns:p14="http://schemas.microsoft.com/office/powerpoint/2010/main" val="149742972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marL="72000" indent="-72000" algn="l" defTabSz="914400" rtl="0" eaLnBrk="1" latinLnBrk="0" hangingPunct="1">
        <a:lnSpc>
          <a:spcPct val="100000"/>
        </a:lnSpc>
        <a:spcBef>
          <a:spcPts val="0"/>
        </a:spcBef>
        <a:buNone/>
        <a:defRPr sz="36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72000" indent="-720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2000" indent="-7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2000" indent="-72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 indent="-72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72000" indent="-72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576">
          <p15:clr>
            <a:srgbClr val="F26B43"/>
          </p15:clr>
        </p15:guide>
        <p15:guide id="7" orient="horz" pos="40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imgres?imgurl=http://civicenterprises.net/MediaLibrary/Images/EGC.jpg&amp;imgrefurl=http://www.civicenterprises.net/Our_Clients&amp;docid=x_hnGLrYaEFzeM&amp;tbnid=o_zDyWF5hXCFPM:&amp;vet=1&amp;w=543&amp;h=143&amp;client=safari&amp;bih=678&amp;biw=1203&amp;q=Civic%20Enterprises%20logo&amp;ved=0ahUKEwiEhu2OjoHRAhUB5oMKHcx8AScQMwgnKAYwBg&amp;iact=mrc&amp;uact=8"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988598" y="295935"/>
            <a:ext cx="9546178" cy="2852737"/>
          </a:xfrm>
        </p:spPr>
        <p:txBody>
          <a:bodyPr/>
          <a:lstStyle/>
          <a:p>
            <a:r>
              <a:rPr lang="en-US" sz="5400" dirty="0"/>
              <a:t>Mississippi </a:t>
            </a:r>
            <a:br>
              <a:rPr lang="en-US" sz="5400" dirty="0"/>
            </a:br>
            <a:r>
              <a:rPr lang="en-US" sz="5400" dirty="0"/>
              <a:t>Department of </a:t>
            </a:r>
            <a:br>
              <a:rPr lang="en-US" sz="5400" dirty="0"/>
            </a:br>
            <a:r>
              <a:rPr lang="en-US" sz="5400" dirty="0"/>
              <a:t>Education</a:t>
            </a:r>
            <a:br>
              <a:rPr lang="en-US" sz="5400" dirty="0"/>
            </a:br>
            <a:r>
              <a:rPr lang="en-US" sz="5400" dirty="0"/>
              <a:t>School Improvement Coaches</a:t>
            </a:r>
          </a:p>
        </p:txBody>
      </p:sp>
      <p:sp>
        <p:nvSpPr>
          <p:cNvPr id="6" name="Text Placeholder 5">
            <a:extLst>
              <a:ext uri="{FF2B5EF4-FFF2-40B4-BE49-F238E27FC236}">
                <a16:creationId xmlns:a16="http://schemas.microsoft.com/office/drawing/2014/main" id="{0D976538-06C9-4E4D-98D5-7CA8A87CF230}"/>
              </a:ext>
            </a:extLst>
          </p:cNvPr>
          <p:cNvSpPr>
            <a:spLocks noGrp="1"/>
          </p:cNvSpPr>
          <p:nvPr>
            <p:ph type="body" idx="1"/>
          </p:nvPr>
        </p:nvSpPr>
        <p:spPr>
          <a:xfrm>
            <a:off x="1988598" y="3294063"/>
            <a:ext cx="9546178" cy="1500187"/>
          </a:xfrm>
        </p:spPr>
        <p:txBody>
          <a:bodyPr/>
          <a:lstStyle/>
          <a:p>
            <a:r>
              <a:rPr lang="en-US" dirty="0"/>
              <a:t>Supporting Comprehensive School Improvement High School Redesign Implementation</a:t>
            </a:r>
          </a:p>
          <a:p>
            <a:r>
              <a:rPr lang="en-US" dirty="0"/>
              <a:t>July 16, 2019</a:t>
            </a:r>
          </a:p>
          <a:p>
            <a:endParaRPr lang="en-US" dirty="0"/>
          </a:p>
          <a:p>
            <a:r>
              <a:rPr lang="en-US" dirty="0"/>
              <a:t>Everyone Graduates Center, School of Education,   </a:t>
            </a:r>
          </a:p>
          <a:p>
            <a:r>
              <a:rPr lang="en-US" dirty="0"/>
              <a:t>Johns Hopkins University </a:t>
            </a:r>
          </a:p>
        </p:txBody>
      </p:sp>
      <p:sp>
        <p:nvSpPr>
          <p:cNvPr id="2" name="TextBox 1"/>
          <p:cNvSpPr txBox="1"/>
          <p:nvPr/>
        </p:nvSpPr>
        <p:spPr>
          <a:xfrm>
            <a:off x="1664677" y="5978771"/>
            <a:ext cx="2841674" cy="307777"/>
          </a:xfrm>
          <a:prstGeom prst="rect">
            <a:avLst/>
          </a:prstGeom>
          <a:noFill/>
        </p:spPr>
        <p:txBody>
          <a:bodyPr wrap="square" rtlCol="0">
            <a:spAutoFit/>
          </a:bodyPr>
          <a:lstStyle/>
          <a:p>
            <a:endParaRPr lang="en-US" sz="1400" kern="0" dirty="0">
              <a:solidFill>
                <a:srgbClr val="000000"/>
              </a:solidFill>
              <a:cs typeface="Arial"/>
              <a:sym typeface="Arial"/>
            </a:endParaRPr>
          </a:p>
        </p:txBody>
      </p:sp>
      <p:sp>
        <p:nvSpPr>
          <p:cNvPr id="4" name="TextBox 3"/>
          <p:cNvSpPr txBox="1"/>
          <p:nvPr/>
        </p:nvSpPr>
        <p:spPr>
          <a:xfrm>
            <a:off x="8248358" y="6274191"/>
            <a:ext cx="2307101" cy="523220"/>
          </a:xfrm>
          <a:prstGeom prst="rect">
            <a:avLst/>
          </a:prstGeom>
          <a:noFill/>
        </p:spPr>
        <p:txBody>
          <a:bodyPr wrap="square" rtlCol="0">
            <a:spAutoFit/>
          </a:bodyPr>
          <a:lstStyle/>
          <a:p>
            <a:endParaRPr lang="en-US" sz="1400" kern="0" dirty="0">
              <a:solidFill>
                <a:srgbClr val="000000"/>
              </a:solidFill>
              <a:cs typeface="Arial"/>
              <a:sym typeface="Arial"/>
              <a:hlinkClick r:id="rId3" invalidUrl="https://www.google.com/imgres?imgurl=http://civicenterprises.net/MediaLibrary/Images/EGC.jpg&amp;imgrefurl=http://www.civicenterprises.net/Our_Clients&amp;docid=x_hnGLrYaEFzeM&amp;tbnid=o_zDyWF5hXCFPM:&amp;vet=1&amp;w=543&amp;h=143&amp;client=safari&amp;bih=678&amp;biw=1203&amp;q=Civic Enterprises logo&amp;ved=0ahUKEwiEhu2OjoHRAhUB5oMKHcx8AScQMwgnKAYwBg&amp;iact=mrc&amp;uact=8"/>
            </a:endParaRPr>
          </a:p>
          <a:p>
            <a:endParaRPr lang="en-US" sz="1400" kern="0" dirty="0">
              <a:solidFill>
                <a:srgbClr val="000000"/>
              </a:solidFill>
              <a:cs typeface="Arial"/>
              <a:sym typeface="Arial"/>
            </a:endParaRPr>
          </a:p>
        </p:txBody>
      </p:sp>
      <p:pic>
        <p:nvPicPr>
          <p:cNvPr id="7" name="Picture 6">
            <a:extLst>
              <a:ext uri="{FF2B5EF4-FFF2-40B4-BE49-F238E27FC236}">
                <a16:creationId xmlns:a16="http://schemas.microsoft.com/office/drawing/2014/main" id="{BF209441-A362-0C4F-AF14-D3E4A47BFA12}"/>
              </a:ext>
            </a:extLst>
          </p:cNvPr>
          <p:cNvPicPr>
            <a:picLocks noChangeAspect="1"/>
          </p:cNvPicPr>
          <p:nvPr/>
        </p:nvPicPr>
        <p:blipFill>
          <a:blip r:embed="rId4"/>
          <a:stretch>
            <a:fillRect/>
          </a:stretch>
        </p:blipFill>
        <p:spPr>
          <a:xfrm>
            <a:off x="8341777" y="60589"/>
            <a:ext cx="3723249" cy="1798225"/>
          </a:xfrm>
          <a:prstGeom prst="rect">
            <a:avLst/>
          </a:prstGeom>
        </p:spPr>
      </p:pic>
    </p:spTree>
    <p:extLst>
      <p:ext uri="{BB962C8B-B14F-4D97-AF65-F5344CB8AC3E}">
        <p14:creationId xmlns:p14="http://schemas.microsoft.com/office/powerpoint/2010/main" val="158017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Post Secondary Pathways </a:t>
            </a:r>
            <a:br>
              <a:rPr lang="en-US" sz="4000" dirty="0"/>
            </a:br>
            <a:r>
              <a:rPr lang="en-US" sz="4000" dirty="0"/>
              <a:t>Once an Endpoint, Now a Stepping Stone</a:t>
            </a:r>
          </a:p>
        </p:txBody>
      </p:sp>
      <p:sp>
        <p:nvSpPr>
          <p:cNvPr id="5" name="Text Placeholder 4"/>
          <p:cNvSpPr>
            <a:spLocks noGrp="1"/>
          </p:cNvSpPr>
          <p:nvPr>
            <p:ph type="body" idx="1"/>
          </p:nvPr>
        </p:nvSpPr>
        <p:spPr>
          <a:xfrm>
            <a:off x="2015230" y="1520825"/>
            <a:ext cx="4785065" cy="4237824"/>
          </a:xfrm>
        </p:spPr>
        <p:txBody>
          <a:bodyPr/>
          <a:lstStyle/>
          <a:p>
            <a:pPr marL="50800" indent="0">
              <a:buNone/>
            </a:pPr>
            <a:r>
              <a:rPr lang="en-US" b="1" u="sng" dirty="0"/>
              <a:t>FROM:</a:t>
            </a:r>
          </a:p>
          <a:p>
            <a:r>
              <a:rPr lang="en-US" dirty="0"/>
              <a:t>Sorting and ranking</a:t>
            </a:r>
          </a:p>
          <a:p>
            <a:pPr marL="50800" indent="0">
              <a:buNone/>
            </a:pPr>
            <a:endParaRPr lang="en-US" dirty="0"/>
          </a:p>
          <a:p>
            <a:r>
              <a:rPr lang="en-US" dirty="0"/>
              <a:t>Compliance</a:t>
            </a:r>
          </a:p>
          <a:p>
            <a:r>
              <a:rPr lang="en-US" dirty="0"/>
              <a:t>Seat time</a:t>
            </a:r>
          </a:p>
          <a:p>
            <a:r>
              <a:rPr lang="en-US" dirty="0"/>
              <a:t>School as single purveyor of knowledge</a:t>
            </a:r>
          </a:p>
          <a:p>
            <a:endParaRPr lang="en-US" dirty="0"/>
          </a:p>
          <a:p>
            <a:endParaRPr lang="en-US" dirty="0"/>
          </a:p>
        </p:txBody>
      </p:sp>
      <p:sp>
        <p:nvSpPr>
          <p:cNvPr id="7" name="Text Placeholder 6"/>
          <p:cNvSpPr>
            <a:spLocks noGrp="1"/>
          </p:cNvSpPr>
          <p:nvPr>
            <p:ph type="body" idx="2"/>
          </p:nvPr>
        </p:nvSpPr>
        <p:spPr>
          <a:xfrm>
            <a:off x="7262318" y="1672038"/>
            <a:ext cx="4782312" cy="4237824"/>
          </a:xfrm>
        </p:spPr>
        <p:txBody>
          <a:bodyPr/>
          <a:lstStyle/>
          <a:p>
            <a:pPr marL="50800" indent="0">
              <a:buNone/>
            </a:pPr>
            <a:r>
              <a:rPr lang="en-US" b="1" u="sng" dirty="0"/>
              <a:t>TO:</a:t>
            </a:r>
          </a:p>
          <a:p>
            <a:r>
              <a:rPr lang="en-US" dirty="0"/>
              <a:t>Universal participation in a post secondary plan </a:t>
            </a:r>
          </a:p>
          <a:p>
            <a:r>
              <a:rPr lang="en-US" dirty="0"/>
              <a:t>Commitment</a:t>
            </a:r>
          </a:p>
          <a:p>
            <a:r>
              <a:rPr lang="en-US" dirty="0"/>
              <a:t>Relevance</a:t>
            </a:r>
          </a:p>
          <a:p>
            <a:r>
              <a:rPr lang="en-US" dirty="0"/>
              <a:t>Learning beyond school walls</a:t>
            </a:r>
          </a:p>
          <a:p>
            <a:pPr marL="50800" indent="0">
              <a:buNone/>
            </a:pPr>
            <a:endParaRPr lang="en-US" dirty="0"/>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91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ABB0E82-8BED-4BF9-96CD-48FFCAB9F15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B9ED8D23-E867-4E17-8E8B-667E663B2250}"/>
              </a:ext>
            </a:extLst>
          </p:cNvPr>
          <p:cNvSpPr/>
          <p:nvPr/>
        </p:nvSpPr>
        <p:spPr>
          <a:xfrm>
            <a:off x="-9665" y="200670"/>
            <a:ext cx="12192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375CD37-B270-4FCF-ADE7-8ADF18EF90ED}"/>
              </a:ext>
            </a:extLst>
          </p:cNvPr>
          <p:cNvGrpSpPr/>
          <p:nvPr/>
        </p:nvGrpSpPr>
        <p:grpSpPr>
          <a:xfrm>
            <a:off x="873816" y="1082476"/>
            <a:ext cx="10444369" cy="2372384"/>
            <a:chOff x="977867" y="1171376"/>
            <a:chExt cx="10444369" cy="2372384"/>
          </a:xfrm>
        </p:grpSpPr>
        <p:grpSp>
          <p:nvGrpSpPr>
            <p:cNvPr id="12" name="Group 11">
              <a:extLst>
                <a:ext uri="{FF2B5EF4-FFF2-40B4-BE49-F238E27FC236}">
                  <a16:creationId xmlns:a16="http://schemas.microsoft.com/office/drawing/2014/main" id="{9AAE84D3-472B-4FE7-9F4A-FE905DCFCFD4}"/>
                </a:ext>
              </a:extLst>
            </p:cNvPr>
            <p:cNvGrpSpPr/>
            <p:nvPr/>
          </p:nvGrpSpPr>
          <p:grpSpPr>
            <a:xfrm>
              <a:off x="977867" y="1171376"/>
              <a:ext cx="2330762" cy="2372384"/>
              <a:chOff x="977867" y="1093129"/>
              <a:chExt cx="2330762" cy="2372384"/>
            </a:xfrm>
          </p:grpSpPr>
          <p:grpSp>
            <p:nvGrpSpPr>
              <p:cNvPr id="51" name="Group 50">
                <a:extLst>
                  <a:ext uri="{FF2B5EF4-FFF2-40B4-BE49-F238E27FC236}">
                    <a16:creationId xmlns:a16="http://schemas.microsoft.com/office/drawing/2014/main" id="{9FBD0A96-9BB4-4744-B737-ABBD760C89AD}"/>
                  </a:ext>
                </a:extLst>
              </p:cNvPr>
              <p:cNvGrpSpPr/>
              <p:nvPr/>
            </p:nvGrpSpPr>
            <p:grpSpPr>
              <a:xfrm>
                <a:off x="977867" y="1093129"/>
                <a:ext cx="2330762" cy="2372384"/>
                <a:chOff x="977867" y="1093129"/>
                <a:chExt cx="2330762" cy="2372384"/>
              </a:xfrm>
            </p:grpSpPr>
            <p:sp>
              <p:nvSpPr>
                <p:cNvPr id="55" name="Freeform: Shape 54">
                  <a:extLst>
                    <a:ext uri="{FF2B5EF4-FFF2-40B4-BE49-F238E27FC236}">
                      <a16:creationId xmlns:a16="http://schemas.microsoft.com/office/drawing/2014/main" id="{10E30880-1F26-4B60-9724-96FE81CD104C}"/>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1">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47AD44F-2374-4314-B188-67A4ED34A385}"/>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1"/>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15E6659B-EAA3-4E38-8650-5094076548DC}"/>
                    </a:ext>
                  </a:extLst>
                </p:cNvPr>
                <p:cNvGrpSpPr/>
                <p:nvPr/>
              </p:nvGrpSpPr>
              <p:grpSpPr>
                <a:xfrm>
                  <a:off x="1560558" y="1093129"/>
                  <a:ext cx="1165380" cy="457829"/>
                  <a:chOff x="4184938" y="1031683"/>
                  <a:chExt cx="2289711" cy="899530"/>
                </a:xfrm>
              </p:grpSpPr>
              <p:sp>
                <p:nvSpPr>
                  <p:cNvPr id="58" name="Freeform: Shape 57">
                    <a:extLst>
                      <a:ext uri="{FF2B5EF4-FFF2-40B4-BE49-F238E27FC236}">
                        <a16:creationId xmlns:a16="http://schemas.microsoft.com/office/drawing/2014/main" id="{57112767-B6B4-4CFB-864B-1AD9225B3F7D}"/>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C0A8179-19E1-4523-8FD1-6C508651FE3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EACB99C1-F60A-4ADA-9086-1A85452FE7D7}"/>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3E42464-EE3A-4E1C-84FF-5D6214C22C4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A571E0-E609-45EA-AB50-2C5D5DF4EEFF}"/>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0716159-A250-4A2B-B289-5B2CFA33D38A}"/>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7BA292F1-8845-495C-869F-0EA809C81649}"/>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D6E1C55-56E3-4324-8AEC-D85DEAC6C850}"/>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13383F-D9DC-40F4-BB8F-956A06A5C6E0}"/>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C7988138-6DF9-4322-A707-BDDF6ECD775F}"/>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A5BBEF26-0B67-4419-A9C7-ACCB2924F878}"/>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3" name="TextBox 52">
                <a:extLst>
                  <a:ext uri="{FF2B5EF4-FFF2-40B4-BE49-F238E27FC236}">
                    <a16:creationId xmlns:a16="http://schemas.microsoft.com/office/drawing/2014/main" id="{1643AF6D-568D-4CC7-B93D-5489D65520B9}"/>
                  </a:ext>
                </a:extLst>
              </p:cNvPr>
              <p:cNvSpPr txBox="1"/>
              <p:nvPr/>
            </p:nvSpPr>
            <p:spPr>
              <a:xfrm>
                <a:off x="1231530" y="1734043"/>
                <a:ext cx="1656954" cy="156966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JH Bayview Medical Center</a:t>
                </a:r>
              </a:p>
            </p:txBody>
          </p:sp>
        </p:grpSp>
        <p:grpSp>
          <p:nvGrpSpPr>
            <p:cNvPr id="13" name="Group 12">
              <a:extLst>
                <a:ext uri="{FF2B5EF4-FFF2-40B4-BE49-F238E27FC236}">
                  <a16:creationId xmlns:a16="http://schemas.microsoft.com/office/drawing/2014/main" id="{D9848B0F-46BB-4129-8B3D-1DC21BF7FE3A}"/>
                </a:ext>
              </a:extLst>
            </p:cNvPr>
            <p:cNvGrpSpPr/>
            <p:nvPr/>
          </p:nvGrpSpPr>
          <p:grpSpPr>
            <a:xfrm>
              <a:off x="5034671" y="1171376"/>
              <a:ext cx="2330762" cy="2372384"/>
              <a:chOff x="977867" y="1093129"/>
              <a:chExt cx="2330762" cy="2372384"/>
            </a:xfrm>
          </p:grpSpPr>
          <p:grpSp>
            <p:nvGrpSpPr>
              <p:cNvPr id="33" name="Group 32">
                <a:extLst>
                  <a:ext uri="{FF2B5EF4-FFF2-40B4-BE49-F238E27FC236}">
                    <a16:creationId xmlns:a16="http://schemas.microsoft.com/office/drawing/2014/main" id="{105E1A70-A3C4-415F-99BD-CD8331DEAFD4}"/>
                  </a:ext>
                </a:extLst>
              </p:cNvPr>
              <p:cNvGrpSpPr/>
              <p:nvPr/>
            </p:nvGrpSpPr>
            <p:grpSpPr>
              <a:xfrm>
                <a:off x="977867" y="1093129"/>
                <a:ext cx="2330762" cy="2372384"/>
                <a:chOff x="977867" y="1093129"/>
                <a:chExt cx="2330762" cy="2372384"/>
              </a:xfrm>
            </p:grpSpPr>
            <p:sp>
              <p:nvSpPr>
                <p:cNvPr id="37" name="Freeform: Shape 36">
                  <a:extLst>
                    <a:ext uri="{FF2B5EF4-FFF2-40B4-BE49-F238E27FC236}">
                      <a16:creationId xmlns:a16="http://schemas.microsoft.com/office/drawing/2014/main" id="{3B3070D0-BF40-46D7-8D7E-EEA6A952292B}"/>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2">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24E4533-4D9D-499C-8DC7-405B6423FF8F}"/>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2"/>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9F12734-A24F-44A3-8729-656CF2162FCA}"/>
                    </a:ext>
                  </a:extLst>
                </p:cNvPr>
                <p:cNvGrpSpPr/>
                <p:nvPr/>
              </p:nvGrpSpPr>
              <p:grpSpPr>
                <a:xfrm>
                  <a:off x="1560558" y="1093129"/>
                  <a:ext cx="1165380" cy="457829"/>
                  <a:chOff x="4184938" y="1031683"/>
                  <a:chExt cx="2289711" cy="899530"/>
                </a:xfrm>
              </p:grpSpPr>
              <p:sp>
                <p:nvSpPr>
                  <p:cNvPr id="40" name="Freeform: Shape 39">
                    <a:extLst>
                      <a:ext uri="{FF2B5EF4-FFF2-40B4-BE49-F238E27FC236}">
                        <a16:creationId xmlns:a16="http://schemas.microsoft.com/office/drawing/2014/main" id="{A4C3CD90-E650-415F-B48C-1744C4934569}"/>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A8965799-FFD7-4B63-8EC6-E9A6E42927AC}"/>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69645B7-62AE-4E0A-BEEE-AA966FBBF279}"/>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0B3183F-B0E4-485E-9116-AF6AD4F7E125}"/>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0A8A0C0-A5A3-4EF8-B9CB-4C205A7BED4E}"/>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99AEC48-22CA-459E-B92A-FEFB85E480A1}"/>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7E825A7-E84E-4B62-B1EE-18AB09586278}"/>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CE83FB3-0DC7-4966-8BBC-52812A29128B}"/>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F5F4EFCA-8652-47FC-A2A8-AA11EEE2BA9A}"/>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77182B3-6CD9-4543-8DA3-278E26928AA0}"/>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4356532-06DA-4922-9F76-737653857A4B}"/>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5" name="TextBox 34">
                <a:extLst>
                  <a:ext uri="{FF2B5EF4-FFF2-40B4-BE49-F238E27FC236}">
                    <a16:creationId xmlns:a16="http://schemas.microsoft.com/office/drawing/2014/main" id="{97DA3ABA-16AC-4150-B0FC-55E454FD20E2}"/>
                  </a:ext>
                </a:extLst>
              </p:cNvPr>
              <p:cNvSpPr txBox="1"/>
              <p:nvPr/>
            </p:nvSpPr>
            <p:spPr>
              <a:xfrm>
                <a:off x="1029927" y="2264471"/>
                <a:ext cx="2226640" cy="461665"/>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FD4F472-D787-417C-95E1-CDC78DBE7401}"/>
                </a:ext>
              </a:extLst>
            </p:cNvPr>
            <p:cNvGrpSpPr/>
            <p:nvPr/>
          </p:nvGrpSpPr>
          <p:grpSpPr>
            <a:xfrm>
              <a:off x="9091472" y="1171376"/>
              <a:ext cx="2330764" cy="2372384"/>
              <a:chOff x="977865" y="1093129"/>
              <a:chExt cx="2330764" cy="2372384"/>
            </a:xfrm>
          </p:grpSpPr>
          <p:grpSp>
            <p:nvGrpSpPr>
              <p:cNvPr id="15" name="Group 14">
                <a:extLst>
                  <a:ext uri="{FF2B5EF4-FFF2-40B4-BE49-F238E27FC236}">
                    <a16:creationId xmlns:a16="http://schemas.microsoft.com/office/drawing/2014/main" id="{56A0C9D7-7DE7-4BAA-A181-851A38C2AE0C}"/>
                  </a:ext>
                </a:extLst>
              </p:cNvPr>
              <p:cNvGrpSpPr/>
              <p:nvPr/>
            </p:nvGrpSpPr>
            <p:grpSpPr>
              <a:xfrm>
                <a:off x="977867" y="1093129"/>
                <a:ext cx="2330762" cy="2372384"/>
                <a:chOff x="977867" y="1093129"/>
                <a:chExt cx="2330762" cy="2372384"/>
              </a:xfrm>
            </p:grpSpPr>
            <p:sp>
              <p:nvSpPr>
                <p:cNvPr id="19" name="Freeform: Shape 18">
                  <a:extLst>
                    <a:ext uri="{FF2B5EF4-FFF2-40B4-BE49-F238E27FC236}">
                      <a16:creationId xmlns:a16="http://schemas.microsoft.com/office/drawing/2014/main" id="{68E07A7A-289D-44F0-802E-C3645F34CC06}"/>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3">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FE18E2C-4C88-4743-9B5D-DFC3884A8759}"/>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3"/>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EFBD824-D30A-4932-BA57-7EF511CC6E68}"/>
                    </a:ext>
                  </a:extLst>
                </p:cNvPr>
                <p:cNvGrpSpPr/>
                <p:nvPr/>
              </p:nvGrpSpPr>
              <p:grpSpPr>
                <a:xfrm>
                  <a:off x="1560558" y="1093129"/>
                  <a:ext cx="1165380" cy="457829"/>
                  <a:chOff x="4184938" y="1031683"/>
                  <a:chExt cx="2289711" cy="899530"/>
                </a:xfrm>
              </p:grpSpPr>
              <p:sp>
                <p:nvSpPr>
                  <p:cNvPr id="22" name="Freeform: Shape 21">
                    <a:extLst>
                      <a:ext uri="{FF2B5EF4-FFF2-40B4-BE49-F238E27FC236}">
                        <a16:creationId xmlns:a16="http://schemas.microsoft.com/office/drawing/2014/main" id="{09703C4B-F257-408E-B67E-AE6D3E7466D7}"/>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C010A4-7ADB-4820-9B65-1E201EECD30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F99450F-840B-4714-90EA-90D791F87DC6}"/>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AFDC309-69EF-4A3C-8871-B98DAA375AF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9D818B5-2F0F-47F1-9A63-5673C89708D8}"/>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95A18-ABE2-481E-89D1-F14AB351EC82}"/>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9643D02-1C99-4B89-AB0F-AED7D881FC80}"/>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EF56289-5A51-401E-9473-0D9B69ADADCE}"/>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DF10267-45B7-439C-8FC8-65FFA5D698ED}"/>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AB40653-8530-4EB5-B337-EE97172DC431}"/>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A436B59-36EB-431F-AE2F-BECCEDD48350}"/>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973C08B-4A67-4FF4-BCF7-723F56C8B642}"/>
                  </a:ext>
                </a:extLst>
              </p:cNvPr>
              <p:cNvSpPr txBox="1"/>
              <p:nvPr/>
            </p:nvSpPr>
            <p:spPr>
              <a:xfrm>
                <a:off x="977865" y="2328114"/>
                <a:ext cx="2330763" cy="430887"/>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6BFE8A7A-E26F-4880-9AAF-DFB8D10624C1}"/>
              </a:ext>
            </a:extLst>
          </p:cNvPr>
          <p:cNvGrpSpPr/>
          <p:nvPr/>
        </p:nvGrpSpPr>
        <p:grpSpPr>
          <a:xfrm>
            <a:off x="932681" y="3620631"/>
            <a:ext cx="10385503" cy="2438968"/>
            <a:chOff x="788835" y="3986967"/>
            <a:chExt cx="10385503" cy="2283290"/>
          </a:xfrm>
        </p:grpSpPr>
        <p:grpSp>
          <p:nvGrpSpPr>
            <p:cNvPr id="70" name="Group 69">
              <a:extLst>
                <a:ext uri="{FF2B5EF4-FFF2-40B4-BE49-F238E27FC236}">
                  <a16:creationId xmlns:a16="http://schemas.microsoft.com/office/drawing/2014/main" id="{D38758BD-A3B5-4419-B9B8-729E621DBE93}"/>
                </a:ext>
              </a:extLst>
            </p:cNvPr>
            <p:cNvGrpSpPr/>
            <p:nvPr/>
          </p:nvGrpSpPr>
          <p:grpSpPr>
            <a:xfrm>
              <a:off x="788835" y="3986967"/>
              <a:ext cx="4430708" cy="2112030"/>
              <a:chOff x="788835" y="3986967"/>
              <a:chExt cx="4430708" cy="2112030"/>
            </a:xfrm>
          </p:grpSpPr>
          <p:grpSp>
            <p:nvGrpSpPr>
              <p:cNvPr id="89" name="Group 88">
                <a:extLst>
                  <a:ext uri="{FF2B5EF4-FFF2-40B4-BE49-F238E27FC236}">
                    <a16:creationId xmlns:a16="http://schemas.microsoft.com/office/drawing/2014/main" id="{D35E58BC-A72D-41CF-B9A4-57E9FBC57AEB}"/>
                  </a:ext>
                </a:extLst>
              </p:cNvPr>
              <p:cNvGrpSpPr/>
              <p:nvPr/>
            </p:nvGrpSpPr>
            <p:grpSpPr>
              <a:xfrm>
                <a:off x="788835" y="3986967"/>
                <a:ext cx="4430708" cy="1888831"/>
                <a:chOff x="788835" y="3986967"/>
                <a:chExt cx="4430708" cy="1888831"/>
              </a:xfrm>
            </p:grpSpPr>
            <p:sp>
              <p:nvSpPr>
                <p:cNvPr id="93" name="Pentagon 5">
                  <a:extLst>
                    <a:ext uri="{FF2B5EF4-FFF2-40B4-BE49-F238E27FC236}">
                      <a16:creationId xmlns:a16="http://schemas.microsoft.com/office/drawing/2014/main" id="{58C211E4-5293-480B-83A1-4E64E685AA0C}"/>
                    </a:ext>
                  </a:extLst>
                </p:cNvPr>
                <p:cNvSpPr/>
                <p:nvPr/>
              </p:nvSpPr>
              <p:spPr>
                <a:xfrm>
                  <a:off x="1511781" y="3986967"/>
                  <a:ext cx="3707762" cy="882390"/>
                </a:xfrm>
                <a:prstGeom prst="homePlate">
                  <a:avLst/>
                </a:prstGeom>
                <a:solidFill>
                  <a:schemeClr val="accent5">
                    <a:lumMod val="20000"/>
                    <a:lumOff val="8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3B85104B-761A-4A39-8FEA-99F346D66D4F}"/>
                    </a:ext>
                  </a:extLst>
                </p:cNvPr>
                <p:cNvGrpSpPr/>
                <p:nvPr/>
              </p:nvGrpSpPr>
              <p:grpSpPr>
                <a:xfrm>
                  <a:off x="788835" y="4828147"/>
                  <a:ext cx="1047651" cy="1047651"/>
                  <a:chOff x="788835" y="4828147"/>
                  <a:chExt cx="1047651" cy="1047651"/>
                </a:xfrm>
              </p:grpSpPr>
              <p:sp>
                <p:nvSpPr>
                  <p:cNvPr id="102" name="Oval 101">
                    <a:extLst>
                      <a:ext uri="{FF2B5EF4-FFF2-40B4-BE49-F238E27FC236}">
                        <a16:creationId xmlns:a16="http://schemas.microsoft.com/office/drawing/2014/main" id="{8F907396-0DF9-4818-826B-E0633A8814CB}"/>
                      </a:ext>
                    </a:extLst>
                  </p:cNvPr>
                  <p:cNvSpPr/>
                  <p:nvPr/>
                </p:nvSpPr>
                <p:spPr>
                  <a:xfrm>
                    <a:off x="788835" y="4828147"/>
                    <a:ext cx="1047651" cy="104765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BD9D88E1-6851-4638-AEEE-F5E943FA5F28}"/>
                      </a:ext>
                    </a:extLst>
                  </p:cNvPr>
                  <p:cNvGrpSpPr/>
                  <p:nvPr/>
                </p:nvGrpSpPr>
                <p:grpSpPr>
                  <a:xfrm>
                    <a:off x="1082800" y="5213619"/>
                    <a:ext cx="494384" cy="317917"/>
                    <a:chOff x="4983809" y="5336544"/>
                    <a:chExt cx="494384" cy="317917"/>
                  </a:xfrm>
                  <a:solidFill>
                    <a:schemeClr val="tx2"/>
                  </a:solidFill>
                </p:grpSpPr>
                <p:sp>
                  <p:nvSpPr>
                    <p:cNvPr id="98" name="Freeform 6">
                      <a:extLst>
                        <a:ext uri="{FF2B5EF4-FFF2-40B4-BE49-F238E27FC236}">
                          <a16:creationId xmlns:a16="http://schemas.microsoft.com/office/drawing/2014/main" id="{17641AFE-8937-4280-9FB5-E8D6DC9CDD04}"/>
                        </a:ext>
                      </a:extLst>
                    </p:cNvPr>
                    <p:cNvSpPr>
                      <a:spLocks/>
                    </p:cNvSpPr>
                    <p:nvPr/>
                  </p:nvSpPr>
                  <p:spPr bwMode="auto">
                    <a:xfrm>
                      <a:off x="4983809" y="5336544"/>
                      <a:ext cx="494384" cy="317917"/>
                    </a:xfrm>
                    <a:custGeom>
                      <a:avLst/>
                      <a:gdLst>
                        <a:gd name="T0" fmla="*/ 4320 w 6338"/>
                        <a:gd name="T1" fmla="*/ 23 h 4061"/>
                        <a:gd name="T2" fmla="*/ 4320 w 6338"/>
                        <a:gd name="T3" fmla="*/ 370 h 4061"/>
                        <a:gd name="T4" fmla="*/ 5492 w 6338"/>
                        <a:gd name="T5" fmla="*/ 985 h 4061"/>
                        <a:gd name="T6" fmla="*/ 5832 w 6338"/>
                        <a:gd name="T7" fmla="*/ 1539 h 4061"/>
                        <a:gd name="T8" fmla="*/ 5668 w 6338"/>
                        <a:gd name="T9" fmla="*/ 2252 h 4061"/>
                        <a:gd name="T10" fmla="*/ 3047 w 6338"/>
                        <a:gd name="T11" fmla="*/ 3229 h 4061"/>
                        <a:gd name="T12" fmla="*/ 501 w 6338"/>
                        <a:gd name="T13" fmla="*/ 2177 h 4061"/>
                        <a:gd name="T14" fmla="*/ 787 w 6338"/>
                        <a:gd name="T15" fmla="*/ 924 h 4061"/>
                        <a:gd name="T16" fmla="*/ 1333 w 6338"/>
                        <a:gd name="T17" fmla="*/ 578 h 4061"/>
                        <a:gd name="T18" fmla="*/ 1993 w 6338"/>
                        <a:gd name="T19" fmla="*/ 323 h 4061"/>
                        <a:gd name="T20" fmla="*/ 1993 w 6338"/>
                        <a:gd name="T21" fmla="*/ 0 h 4061"/>
                        <a:gd name="T22" fmla="*/ 547 w 6338"/>
                        <a:gd name="T23" fmla="*/ 683 h 4061"/>
                        <a:gd name="T24" fmla="*/ 108 w 6338"/>
                        <a:gd name="T25" fmla="*/ 1305 h 4061"/>
                        <a:gd name="T26" fmla="*/ 135 w 6338"/>
                        <a:gd name="T27" fmla="*/ 2203 h 4061"/>
                        <a:gd name="T28" fmla="*/ 6040 w 6338"/>
                        <a:gd name="T29" fmla="*/ 2286 h 4061"/>
                        <a:gd name="T30" fmla="*/ 5739 w 6338"/>
                        <a:gd name="T31" fmla="*/ 753 h 4061"/>
                        <a:gd name="T32" fmla="*/ 4320 w 6338"/>
                        <a:gd name="T33" fmla="*/ 23 h 4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38" h="4061">
                          <a:moveTo>
                            <a:pt x="4320" y="23"/>
                          </a:moveTo>
                          <a:lnTo>
                            <a:pt x="4320" y="370"/>
                          </a:lnTo>
                          <a:cubicBezTo>
                            <a:pt x="4734" y="471"/>
                            <a:pt x="5273" y="744"/>
                            <a:pt x="5492" y="985"/>
                          </a:cubicBezTo>
                          <a:cubicBezTo>
                            <a:pt x="5643" y="1151"/>
                            <a:pt x="5772" y="1274"/>
                            <a:pt x="5832" y="1539"/>
                          </a:cubicBezTo>
                          <a:cubicBezTo>
                            <a:pt x="5897" y="1822"/>
                            <a:pt x="5796" y="2073"/>
                            <a:pt x="5668" y="2252"/>
                          </a:cubicBezTo>
                          <a:cubicBezTo>
                            <a:pt x="5221" y="2876"/>
                            <a:pt x="4127" y="3243"/>
                            <a:pt x="3047" y="3229"/>
                          </a:cubicBezTo>
                          <a:cubicBezTo>
                            <a:pt x="1990" y="3215"/>
                            <a:pt x="893" y="2830"/>
                            <a:pt x="501" y="2177"/>
                          </a:cubicBezTo>
                          <a:cubicBezTo>
                            <a:pt x="232" y="1730"/>
                            <a:pt x="405" y="1235"/>
                            <a:pt x="787" y="924"/>
                          </a:cubicBezTo>
                          <a:cubicBezTo>
                            <a:pt x="953" y="788"/>
                            <a:pt x="1109" y="686"/>
                            <a:pt x="1333" y="578"/>
                          </a:cubicBezTo>
                          <a:cubicBezTo>
                            <a:pt x="1488" y="503"/>
                            <a:pt x="1987" y="341"/>
                            <a:pt x="1993" y="323"/>
                          </a:cubicBezTo>
                          <a:lnTo>
                            <a:pt x="1993" y="0"/>
                          </a:lnTo>
                          <a:cubicBezTo>
                            <a:pt x="1505" y="68"/>
                            <a:pt x="797" y="433"/>
                            <a:pt x="547" y="683"/>
                          </a:cubicBezTo>
                          <a:cubicBezTo>
                            <a:pt x="373" y="857"/>
                            <a:pt x="215" y="1015"/>
                            <a:pt x="108" y="1305"/>
                          </a:cubicBezTo>
                          <a:cubicBezTo>
                            <a:pt x="0" y="1598"/>
                            <a:pt x="17" y="1934"/>
                            <a:pt x="135" y="2203"/>
                          </a:cubicBezTo>
                          <a:cubicBezTo>
                            <a:pt x="895" y="3929"/>
                            <a:pt x="5062" y="4061"/>
                            <a:pt x="6040" y="2286"/>
                          </a:cubicBezTo>
                          <a:cubicBezTo>
                            <a:pt x="6338" y="1746"/>
                            <a:pt x="6157" y="1165"/>
                            <a:pt x="5739" y="753"/>
                          </a:cubicBezTo>
                          <a:cubicBezTo>
                            <a:pt x="5418" y="435"/>
                            <a:pt x="4757" y="77"/>
                            <a:pt x="432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7">
                      <a:extLst>
                        <a:ext uri="{FF2B5EF4-FFF2-40B4-BE49-F238E27FC236}">
                          <a16:creationId xmlns:a16="http://schemas.microsoft.com/office/drawing/2014/main" id="{4C12A40E-1CB9-4B1A-8D1D-E47A4FDCF93A}"/>
                        </a:ext>
                      </a:extLst>
                    </p:cNvPr>
                    <p:cNvSpPr>
                      <a:spLocks/>
                    </p:cNvSpPr>
                    <p:nvPr/>
                  </p:nvSpPr>
                  <p:spPr bwMode="auto">
                    <a:xfrm>
                      <a:off x="5049212" y="5395418"/>
                      <a:ext cx="363578" cy="158958"/>
                    </a:xfrm>
                    <a:custGeom>
                      <a:avLst/>
                      <a:gdLst>
                        <a:gd name="T0" fmla="*/ 2412 w 4661"/>
                        <a:gd name="T1" fmla="*/ 2033 h 2034"/>
                        <a:gd name="T2" fmla="*/ 4281 w 4661"/>
                        <a:gd name="T3" fmla="*/ 1429 h 2034"/>
                        <a:gd name="T4" fmla="*/ 4055 w 4661"/>
                        <a:gd name="T5" fmla="*/ 240 h 2034"/>
                        <a:gd name="T6" fmla="*/ 3640 w 4661"/>
                        <a:gd name="T7" fmla="*/ 34 h 2034"/>
                        <a:gd name="T8" fmla="*/ 3639 w 4661"/>
                        <a:gd name="T9" fmla="*/ 392 h 2034"/>
                        <a:gd name="T10" fmla="*/ 3844 w 4661"/>
                        <a:gd name="T11" fmla="*/ 1361 h 2034"/>
                        <a:gd name="T12" fmla="*/ 939 w 4661"/>
                        <a:gd name="T13" fmla="*/ 1310 h 2034"/>
                        <a:gd name="T14" fmla="*/ 763 w 4661"/>
                        <a:gd name="T15" fmla="*/ 725 h 2034"/>
                        <a:gd name="T16" fmla="*/ 1306 w 4661"/>
                        <a:gd name="T17" fmla="*/ 345 h 2034"/>
                        <a:gd name="T18" fmla="*/ 1313 w 4661"/>
                        <a:gd name="T19" fmla="*/ 0 h 2034"/>
                        <a:gd name="T20" fmla="*/ 547 w 4661"/>
                        <a:gd name="T21" fmla="*/ 1395 h 2034"/>
                        <a:gd name="T22" fmla="*/ 1321 w 4661"/>
                        <a:gd name="T23" fmla="*/ 1867 h 2034"/>
                        <a:gd name="T24" fmla="*/ 2412 w 4661"/>
                        <a:gd name="T25" fmla="*/ 2033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1" h="2034">
                          <a:moveTo>
                            <a:pt x="2412" y="2033"/>
                          </a:moveTo>
                          <a:cubicBezTo>
                            <a:pt x="3140" y="2032"/>
                            <a:pt x="3904" y="1840"/>
                            <a:pt x="4281" y="1429"/>
                          </a:cubicBezTo>
                          <a:cubicBezTo>
                            <a:pt x="4661" y="1013"/>
                            <a:pt x="4506" y="541"/>
                            <a:pt x="4055" y="240"/>
                          </a:cubicBezTo>
                          <a:cubicBezTo>
                            <a:pt x="3964" y="180"/>
                            <a:pt x="3762" y="61"/>
                            <a:pt x="3640" y="34"/>
                          </a:cubicBezTo>
                          <a:lnTo>
                            <a:pt x="3639" y="392"/>
                          </a:lnTo>
                          <a:cubicBezTo>
                            <a:pt x="4028" y="530"/>
                            <a:pt x="4467" y="961"/>
                            <a:pt x="3844" y="1361"/>
                          </a:cubicBezTo>
                          <a:cubicBezTo>
                            <a:pt x="3119" y="1825"/>
                            <a:pt x="1613" y="1819"/>
                            <a:pt x="939" y="1310"/>
                          </a:cubicBezTo>
                          <a:cubicBezTo>
                            <a:pt x="790" y="1197"/>
                            <a:pt x="587" y="977"/>
                            <a:pt x="763" y="725"/>
                          </a:cubicBezTo>
                          <a:cubicBezTo>
                            <a:pt x="897" y="535"/>
                            <a:pt x="1068" y="469"/>
                            <a:pt x="1306" y="345"/>
                          </a:cubicBezTo>
                          <a:lnTo>
                            <a:pt x="1313" y="0"/>
                          </a:lnTo>
                          <a:cubicBezTo>
                            <a:pt x="812" y="112"/>
                            <a:pt x="0" y="694"/>
                            <a:pt x="547" y="1395"/>
                          </a:cubicBezTo>
                          <a:cubicBezTo>
                            <a:pt x="702" y="1595"/>
                            <a:pt x="1019" y="1765"/>
                            <a:pt x="1321" y="1867"/>
                          </a:cubicBezTo>
                          <a:cubicBezTo>
                            <a:pt x="1644" y="1976"/>
                            <a:pt x="2037" y="2034"/>
                            <a:pt x="2412" y="20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92" name="TextBox 91">
                <a:extLst>
                  <a:ext uri="{FF2B5EF4-FFF2-40B4-BE49-F238E27FC236}">
                    <a16:creationId xmlns:a16="http://schemas.microsoft.com/office/drawing/2014/main" id="{0C682E3C-014C-442D-AC06-47780EA8829F}"/>
                  </a:ext>
                </a:extLst>
              </p:cNvPr>
              <p:cNvSpPr txBox="1"/>
              <p:nvPr/>
            </p:nvSpPr>
            <p:spPr>
              <a:xfrm>
                <a:off x="1878712" y="4197330"/>
                <a:ext cx="2812225" cy="190166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aim is to shine a light on what it means to be human, for patients and their doctors, and enhance humanistic understanding of the patient's experience of illness.</a:t>
                </a: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1ABCE7A7-E478-4A4F-862A-3D2C1E76B137}"/>
                </a:ext>
              </a:extLst>
            </p:cNvPr>
            <p:cNvGrpSpPr/>
            <p:nvPr/>
          </p:nvGrpSpPr>
          <p:grpSpPr>
            <a:xfrm>
              <a:off x="5836293" y="4235691"/>
              <a:ext cx="5338045" cy="2034566"/>
              <a:chOff x="5836293" y="4235691"/>
              <a:chExt cx="5338045" cy="2034566"/>
            </a:xfrm>
          </p:grpSpPr>
          <p:grpSp>
            <p:nvGrpSpPr>
              <p:cNvPr id="72" name="Group 71">
                <a:extLst>
                  <a:ext uri="{FF2B5EF4-FFF2-40B4-BE49-F238E27FC236}">
                    <a16:creationId xmlns:a16="http://schemas.microsoft.com/office/drawing/2014/main" id="{AFCBD2F1-ECEC-466C-84E6-8E18F6B35D02}"/>
                  </a:ext>
                </a:extLst>
              </p:cNvPr>
              <p:cNvGrpSpPr/>
              <p:nvPr/>
            </p:nvGrpSpPr>
            <p:grpSpPr>
              <a:xfrm>
                <a:off x="5836293" y="4639042"/>
                <a:ext cx="5158916" cy="1631215"/>
                <a:chOff x="5836293" y="4639042"/>
                <a:chExt cx="5158916" cy="1631215"/>
              </a:xfrm>
            </p:grpSpPr>
            <p:sp>
              <p:nvSpPr>
                <p:cNvPr id="76" name="Pentagon 5">
                  <a:extLst>
                    <a:ext uri="{FF2B5EF4-FFF2-40B4-BE49-F238E27FC236}">
                      <a16:creationId xmlns:a16="http://schemas.microsoft.com/office/drawing/2014/main" id="{C53DD2FB-69E2-467E-AC8B-937C4F353DE4}"/>
                    </a:ext>
                  </a:extLst>
                </p:cNvPr>
                <p:cNvSpPr/>
                <p:nvPr/>
              </p:nvSpPr>
              <p:spPr>
                <a:xfrm>
                  <a:off x="7117535" y="4745463"/>
                  <a:ext cx="3877674" cy="1524794"/>
                </a:xfrm>
                <a:prstGeom prst="homePlate">
                  <a:avLst/>
                </a:prstGeom>
                <a:solidFill>
                  <a:schemeClr val="accent5">
                    <a:lumMod val="20000"/>
                    <a:lumOff val="8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01627AA9-8AA5-4E74-8371-0BAFEE480C5C}"/>
                    </a:ext>
                  </a:extLst>
                </p:cNvPr>
                <p:cNvGrpSpPr/>
                <p:nvPr/>
              </p:nvGrpSpPr>
              <p:grpSpPr>
                <a:xfrm>
                  <a:off x="5836293" y="4639042"/>
                  <a:ext cx="1273614" cy="1515293"/>
                  <a:chOff x="5836293" y="4639042"/>
                  <a:chExt cx="1273614" cy="1515293"/>
                </a:xfrm>
              </p:grpSpPr>
              <p:grpSp>
                <p:nvGrpSpPr>
                  <p:cNvPr id="78" name="Group 77">
                    <a:extLst>
                      <a:ext uri="{FF2B5EF4-FFF2-40B4-BE49-F238E27FC236}">
                        <a16:creationId xmlns:a16="http://schemas.microsoft.com/office/drawing/2014/main" id="{425987A2-2A19-4E6D-B92A-DEFB8056CBE7}"/>
                      </a:ext>
                    </a:extLst>
                  </p:cNvPr>
                  <p:cNvGrpSpPr/>
                  <p:nvPr/>
                </p:nvGrpSpPr>
                <p:grpSpPr>
                  <a:xfrm>
                    <a:off x="5836293" y="4880721"/>
                    <a:ext cx="1273614" cy="1273614"/>
                    <a:chOff x="1101897" y="1774934"/>
                    <a:chExt cx="1771654" cy="1771654"/>
                  </a:xfrm>
                </p:grpSpPr>
                <p:sp>
                  <p:nvSpPr>
                    <p:cNvPr id="87" name="Oval 86">
                      <a:extLst>
                        <a:ext uri="{FF2B5EF4-FFF2-40B4-BE49-F238E27FC236}">
                          <a16:creationId xmlns:a16="http://schemas.microsoft.com/office/drawing/2014/main" id="{5ADB1B6B-42A4-4412-B21D-60C3702B944E}"/>
                        </a:ext>
                      </a:extLst>
                    </p:cNvPr>
                    <p:cNvSpPr/>
                    <p:nvPr/>
                  </p:nvSpPr>
                  <p:spPr>
                    <a:xfrm>
                      <a:off x="1101897" y="1774934"/>
                      <a:ext cx="1771654" cy="177165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3F46FB6B-F7B7-415A-8D19-6FD26F1E337D}"/>
                        </a:ext>
                      </a:extLst>
                    </p:cNvPr>
                    <p:cNvSpPr/>
                    <p:nvPr/>
                  </p:nvSpPr>
                  <p:spPr>
                    <a:xfrm>
                      <a:off x="1320359" y="1914128"/>
                      <a:ext cx="1457329" cy="145733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a:extLst>
                      <a:ext uri="{FF2B5EF4-FFF2-40B4-BE49-F238E27FC236}">
                        <a16:creationId xmlns:a16="http://schemas.microsoft.com/office/drawing/2014/main" id="{0294B83D-4AC2-459A-8E7A-9A0DF1DCAE54}"/>
                      </a:ext>
                    </a:extLst>
                  </p:cNvPr>
                  <p:cNvGrpSpPr/>
                  <p:nvPr/>
                </p:nvGrpSpPr>
                <p:grpSpPr>
                  <a:xfrm>
                    <a:off x="6240063" y="4639042"/>
                    <a:ext cx="608237" cy="1124903"/>
                    <a:chOff x="-564865" y="4407076"/>
                    <a:chExt cx="7850348" cy="14518812"/>
                  </a:xfrm>
                  <a:solidFill>
                    <a:schemeClr val="tx2"/>
                  </a:solidFill>
                </p:grpSpPr>
                <p:sp>
                  <p:nvSpPr>
                    <p:cNvPr id="80" name="Freeform 346">
                      <a:extLst>
                        <a:ext uri="{FF2B5EF4-FFF2-40B4-BE49-F238E27FC236}">
                          <a16:creationId xmlns:a16="http://schemas.microsoft.com/office/drawing/2014/main" id="{134D6AC5-C457-4531-8C6E-DE7E3A996B4C}"/>
                        </a:ext>
                      </a:extLst>
                    </p:cNvPr>
                    <p:cNvSpPr/>
                    <p:nvPr/>
                  </p:nvSpPr>
                  <p:spPr>
                    <a:xfrm>
                      <a:off x="4875703" y="4407076"/>
                      <a:ext cx="1995129" cy="87509"/>
                    </a:xfrm>
                    <a:custGeom>
                      <a:avLst/>
                      <a:gdLst>
                        <a:gd name="connsiteX0" fmla="*/ 0 w 1995135"/>
                        <a:gd name="connsiteY0" fmla="*/ 0 h 87506"/>
                        <a:gd name="connsiteX1" fmla="*/ 1995135 w 1995135"/>
                        <a:gd name="connsiteY1" fmla="*/ 0 h 87506"/>
                        <a:gd name="connsiteX2" fmla="*/ 1880537 w 1995135"/>
                        <a:gd name="connsiteY2" fmla="*/ 55205 h 87506"/>
                        <a:gd name="connsiteX3" fmla="*/ 1792283 w 1995135"/>
                        <a:gd name="connsiteY3" fmla="*/ 87506 h 87506"/>
                        <a:gd name="connsiteX4" fmla="*/ 196561 w 1995135"/>
                        <a:gd name="connsiteY4" fmla="*/ 85204 h 87506"/>
                        <a:gd name="connsiteX5" fmla="*/ 114598 w 1995135"/>
                        <a:gd name="connsiteY5" fmla="*/ 55205 h 87506"/>
                        <a:gd name="connsiteX6" fmla="*/ 0 w 1995135"/>
                        <a:gd name="connsiteY6" fmla="*/ 0 h 8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135" h="87506">
                          <a:moveTo>
                            <a:pt x="0" y="0"/>
                          </a:moveTo>
                          <a:lnTo>
                            <a:pt x="1995135" y="0"/>
                          </a:lnTo>
                          <a:lnTo>
                            <a:pt x="1880537" y="55205"/>
                          </a:lnTo>
                          <a:lnTo>
                            <a:pt x="1792283" y="87506"/>
                          </a:lnTo>
                          <a:lnTo>
                            <a:pt x="196561" y="85204"/>
                          </a:lnTo>
                          <a:lnTo>
                            <a:pt x="114598" y="55205"/>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347">
                      <a:extLst>
                        <a:ext uri="{FF2B5EF4-FFF2-40B4-BE49-F238E27FC236}">
                          <a16:creationId xmlns:a16="http://schemas.microsoft.com/office/drawing/2014/main" id="{DCA9FE21-CFFD-4F7E-8D43-C787DBD4EF73}"/>
                        </a:ext>
                      </a:extLst>
                    </p:cNvPr>
                    <p:cNvSpPr/>
                    <p:nvPr/>
                  </p:nvSpPr>
                  <p:spPr>
                    <a:xfrm>
                      <a:off x="4461066" y="5495867"/>
                      <a:ext cx="2824417" cy="87624"/>
                    </a:xfrm>
                    <a:custGeom>
                      <a:avLst/>
                      <a:gdLst>
                        <a:gd name="connsiteX0" fmla="*/ 0 w 2824425"/>
                        <a:gd name="connsiteY0" fmla="*/ 0 h 87624"/>
                        <a:gd name="connsiteX1" fmla="*/ 2824425 w 2824425"/>
                        <a:gd name="connsiteY1" fmla="*/ 0 h 87624"/>
                        <a:gd name="connsiteX2" fmla="*/ 2747474 w 2824425"/>
                        <a:gd name="connsiteY2" fmla="*/ 37069 h 87624"/>
                        <a:gd name="connsiteX3" fmla="*/ 2619257 w 2824425"/>
                        <a:gd name="connsiteY3" fmla="*/ 87624 h 87624"/>
                        <a:gd name="connsiteX4" fmla="*/ 198661 w 2824425"/>
                        <a:gd name="connsiteY4" fmla="*/ 85058 h 87624"/>
                        <a:gd name="connsiteX5" fmla="*/ 76950 w 2824425"/>
                        <a:gd name="connsiteY5" fmla="*/ 37069 h 87624"/>
                        <a:gd name="connsiteX6" fmla="*/ 0 w 2824425"/>
                        <a:gd name="connsiteY6" fmla="*/ 0 h 8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425" h="87624">
                          <a:moveTo>
                            <a:pt x="0" y="0"/>
                          </a:moveTo>
                          <a:lnTo>
                            <a:pt x="2824425" y="0"/>
                          </a:lnTo>
                          <a:lnTo>
                            <a:pt x="2747474" y="37069"/>
                          </a:lnTo>
                          <a:lnTo>
                            <a:pt x="2619257" y="87624"/>
                          </a:lnTo>
                          <a:lnTo>
                            <a:pt x="198661" y="85058"/>
                          </a:lnTo>
                          <a:lnTo>
                            <a:pt x="76950" y="37069"/>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DD8EFF48-C014-46A0-97B3-57FC32D91ACB}"/>
                        </a:ext>
                      </a:extLst>
                    </p:cNvPr>
                    <p:cNvGrpSpPr/>
                    <p:nvPr/>
                  </p:nvGrpSpPr>
                  <p:grpSpPr>
                    <a:xfrm>
                      <a:off x="-564865" y="10863857"/>
                      <a:ext cx="6860776" cy="6512593"/>
                      <a:chOff x="-564871" y="10863853"/>
                      <a:chExt cx="6860776" cy="6512588"/>
                    </a:xfrm>
                    <a:grpFill/>
                  </p:grpSpPr>
                  <p:sp>
                    <p:nvSpPr>
                      <p:cNvPr id="84" name="Freeform 350">
                        <a:extLst>
                          <a:ext uri="{FF2B5EF4-FFF2-40B4-BE49-F238E27FC236}">
                            <a16:creationId xmlns:a16="http://schemas.microsoft.com/office/drawing/2014/main" id="{B88B814D-7856-428F-8BB1-4090187282EA}"/>
                          </a:ext>
                        </a:extLst>
                      </p:cNvPr>
                      <p:cNvSpPr/>
                      <p:nvPr/>
                    </p:nvSpPr>
                    <p:spPr>
                      <a:xfrm>
                        <a:off x="-564871" y="10863853"/>
                        <a:ext cx="6860776" cy="6512588"/>
                      </a:xfrm>
                      <a:custGeom>
                        <a:avLst/>
                        <a:gdLst>
                          <a:gd name="connsiteX0" fmla="*/ 3430388 w 6860776"/>
                          <a:gd name="connsiteY0" fmla="*/ 0 h 6512585"/>
                          <a:gd name="connsiteX1" fmla="*/ 6860776 w 6860776"/>
                          <a:gd name="connsiteY1" fmla="*/ 3430388 h 6512585"/>
                          <a:gd name="connsiteX2" fmla="*/ 5065515 w 6860776"/>
                          <a:gd name="connsiteY2" fmla="*/ 6446747 h 6512585"/>
                          <a:gd name="connsiteX3" fmla="*/ 4934880 w 6860776"/>
                          <a:gd name="connsiteY3" fmla="*/ 6509677 h 6512585"/>
                          <a:gd name="connsiteX4" fmla="*/ 4663197 w 6860776"/>
                          <a:gd name="connsiteY4" fmla="*/ 5784492 h 6512585"/>
                          <a:gd name="connsiteX5" fmla="*/ 4697546 w 6860776"/>
                          <a:gd name="connsiteY5" fmla="*/ 5767945 h 6512585"/>
                          <a:gd name="connsiteX6" fmla="*/ 6088801 w 6860776"/>
                          <a:gd name="connsiteY6" fmla="*/ 3430388 h 6512585"/>
                          <a:gd name="connsiteX7" fmla="*/ 3430388 w 6860776"/>
                          <a:gd name="connsiteY7" fmla="*/ 771975 h 6512585"/>
                          <a:gd name="connsiteX8" fmla="*/ 771975 w 6860776"/>
                          <a:gd name="connsiteY8" fmla="*/ 3430388 h 6512585"/>
                          <a:gd name="connsiteX9" fmla="*/ 2163230 w 6860776"/>
                          <a:gd name="connsiteY9" fmla="*/ 5767945 h 6512585"/>
                          <a:gd name="connsiteX10" fmla="*/ 2199308 w 6860776"/>
                          <a:gd name="connsiteY10" fmla="*/ 5785325 h 6512585"/>
                          <a:gd name="connsiteX11" fmla="*/ 1931932 w 6860776"/>
                          <a:gd name="connsiteY11" fmla="*/ 6512585 h 6512585"/>
                          <a:gd name="connsiteX12" fmla="*/ 1795262 w 6860776"/>
                          <a:gd name="connsiteY12" fmla="*/ 6446747 h 6512585"/>
                          <a:gd name="connsiteX13" fmla="*/ 0 w 6860776"/>
                          <a:gd name="connsiteY13" fmla="*/ 3430388 h 6512585"/>
                          <a:gd name="connsiteX14" fmla="*/ 3430388 w 6860776"/>
                          <a:gd name="connsiteY14" fmla="*/ 0 h 651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60776" h="6512585">
                            <a:moveTo>
                              <a:pt x="3430388" y="0"/>
                            </a:moveTo>
                            <a:cubicBezTo>
                              <a:pt x="5324939" y="0"/>
                              <a:pt x="6860776" y="1535837"/>
                              <a:pt x="6860776" y="3430388"/>
                            </a:cubicBezTo>
                            <a:cubicBezTo>
                              <a:pt x="6860776" y="4732892"/>
                              <a:pt x="6134853" y="5865847"/>
                              <a:pt x="5065515" y="6446747"/>
                            </a:cubicBezTo>
                            <a:lnTo>
                              <a:pt x="4934880" y="6509677"/>
                            </a:lnTo>
                            <a:lnTo>
                              <a:pt x="4663197" y="5784492"/>
                            </a:lnTo>
                            <a:lnTo>
                              <a:pt x="4697546" y="5767945"/>
                            </a:lnTo>
                            <a:cubicBezTo>
                              <a:pt x="5526240" y="5317771"/>
                              <a:pt x="6088801" y="4439776"/>
                              <a:pt x="6088801" y="3430388"/>
                            </a:cubicBezTo>
                            <a:cubicBezTo>
                              <a:pt x="6088801" y="1962187"/>
                              <a:pt x="4898589" y="771975"/>
                              <a:pt x="3430388" y="771975"/>
                            </a:cubicBezTo>
                            <a:cubicBezTo>
                              <a:pt x="1962187" y="771975"/>
                              <a:pt x="771975" y="1962187"/>
                              <a:pt x="771975" y="3430388"/>
                            </a:cubicBezTo>
                            <a:cubicBezTo>
                              <a:pt x="771975" y="4439776"/>
                              <a:pt x="1334536" y="5317771"/>
                              <a:pt x="2163230" y="5767945"/>
                            </a:cubicBezTo>
                            <a:lnTo>
                              <a:pt x="2199308" y="5785325"/>
                            </a:lnTo>
                            <a:lnTo>
                              <a:pt x="1931932" y="6512585"/>
                            </a:lnTo>
                            <a:lnTo>
                              <a:pt x="1795262" y="6446747"/>
                            </a:lnTo>
                            <a:cubicBezTo>
                              <a:pt x="725923" y="5865847"/>
                              <a:pt x="0" y="4732892"/>
                              <a:pt x="0" y="3430388"/>
                            </a:cubicBezTo>
                            <a:cubicBezTo>
                              <a:pt x="0" y="1535837"/>
                              <a:pt x="1535837" y="0"/>
                              <a:pt x="343038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351">
                        <a:extLst>
                          <a:ext uri="{FF2B5EF4-FFF2-40B4-BE49-F238E27FC236}">
                            <a16:creationId xmlns:a16="http://schemas.microsoft.com/office/drawing/2014/main" id="{34E119C4-58FB-4D17-BE4E-6FD0CC0AB923}"/>
                          </a:ext>
                        </a:extLst>
                      </p:cNvPr>
                      <p:cNvSpPr/>
                      <p:nvPr/>
                    </p:nvSpPr>
                    <p:spPr>
                      <a:xfrm>
                        <a:off x="743213" y="12420376"/>
                        <a:ext cx="4536830" cy="4254920"/>
                      </a:xfrm>
                      <a:custGeom>
                        <a:avLst/>
                        <a:gdLst>
                          <a:gd name="connsiteX0" fmla="*/ 2268415 w 4536830"/>
                          <a:gd name="connsiteY0" fmla="*/ 0 h 4254925"/>
                          <a:gd name="connsiteX1" fmla="*/ 4536830 w 4536830"/>
                          <a:gd name="connsiteY1" fmla="*/ 2268415 h 4254925"/>
                          <a:gd name="connsiteX2" fmla="*/ 3479539 w 4536830"/>
                          <a:gd name="connsiteY2" fmla="*/ 4186804 h 4254925"/>
                          <a:gd name="connsiteX3" fmla="*/ 3363509 w 4536830"/>
                          <a:gd name="connsiteY3" fmla="*/ 4254925 h 4254925"/>
                          <a:gd name="connsiteX4" fmla="*/ 3077431 w 4536830"/>
                          <a:gd name="connsiteY4" fmla="*/ 3491314 h 4254925"/>
                          <a:gd name="connsiteX5" fmla="*/ 3963110 w 4536830"/>
                          <a:gd name="connsiteY5" fmla="*/ 3491414 h 4254925"/>
                          <a:gd name="connsiteX6" fmla="*/ 3394214 w 4536830"/>
                          <a:gd name="connsiteY6" fmla="*/ 3079909 h 4254925"/>
                          <a:gd name="connsiteX7" fmla="*/ 3420268 w 4536830"/>
                          <a:gd name="connsiteY7" fmla="*/ 3045067 h 4254925"/>
                          <a:gd name="connsiteX8" fmla="*/ 3657502 w 4536830"/>
                          <a:gd name="connsiteY8" fmla="*/ 2268415 h 4254925"/>
                          <a:gd name="connsiteX9" fmla="*/ 2268415 w 4536830"/>
                          <a:gd name="connsiteY9" fmla="*/ 879328 h 4254925"/>
                          <a:gd name="connsiteX10" fmla="*/ 879328 w 4536830"/>
                          <a:gd name="connsiteY10" fmla="*/ 2268415 h 4254925"/>
                          <a:gd name="connsiteX11" fmla="*/ 1116562 w 4536830"/>
                          <a:gd name="connsiteY11" fmla="*/ 3045067 h 4254925"/>
                          <a:gd name="connsiteX12" fmla="*/ 1149523 w 4536830"/>
                          <a:gd name="connsiteY12" fmla="*/ 3089146 h 4254925"/>
                          <a:gd name="connsiteX13" fmla="*/ 598112 w 4536830"/>
                          <a:gd name="connsiteY13" fmla="*/ 3494726 h 4254925"/>
                          <a:gd name="connsiteX14" fmla="*/ 1453489 w 4536830"/>
                          <a:gd name="connsiteY14" fmla="*/ 3491415 h 4254925"/>
                          <a:gd name="connsiteX15" fmla="*/ 1172882 w 4536830"/>
                          <a:gd name="connsiteY15" fmla="*/ 4254666 h 4254925"/>
                          <a:gd name="connsiteX16" fmla="*/ 1057292 w 4536830"/>
                          <a:gd name="connsiteY16" fmla="*/ 4186804 h 4254925"/>
                          <a:gd name="connsiteX17" fmla="*/ 0 w 4536830"/>
                          <a:gd name="connsiteY17" fmla="*/ 2268415 h 4254925"/>
                          <a:gd name="connsiteX18" fmla="*/ 2268415 w 4536830"/>
                          <a:gd name="connsiteY18" fmla="*/ 0 h 42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6830" h="4254925">
                            <a:moveTo>
                              <a:pt x="2268415" y="0"/>
                            </a:moveTo>
                            <a:cubicBezTo>
                              <a:pt x="3521226" y="0"/>
                              <a:pt x="4536830" y="1015604"/>
                              <a:pt x="4536830" y="2268415"/>
                            </a:cubicBezTo>
                            <a:cubicBezTo>
                              <a:pt x="4536830" y="3075891"/>
                              <a:pt x="4114928" y="3784826"/>
                              <a:pt x="3479539" y="4186804"/>
                            </a:cubicBezTo>
                            <a:lnTo>
                              <a:pt x="3363509" y="4254925"/>
                            </a:lnTo>
                            <a:lnTo>
                              <a:pt x="3077431" y="3491314"/>
                            </a:lnTo>
                            <a:cubicBezTo>
                              <a:pt x="3374933" y="3489074"/>
                              <a:pt x="3665609" y="3493655"/>
                              <a:pt x="3963110" y="3491414"/>
                            </a:cubicBezTo>
                            <a:lnTo>
                              <a:pt x="3394214" y="3079909"/>
                            </a:lnTo>
                            <a:lnTo>
                              <a:pt x="3420268" y="3045067"/>
                            </a:lnTo>
                            <a:cubicBezTo>
                              <a:pt x="3570045" y="2823367"/>
                              <a:pt x="3657502" y="2556105"/>
                              <a:pt x="3657502" y="2268415"/>
                            </a:cubicBezTo>
                            <a:cubicBezTo>
                              <a:pt x="3657502" y="1501243"/>
                              <a:pt x="3035587" y="879328"/>
                              <a:pt x="2268415" y="879328"/>
                            </a:cubicBezTo>
                            <a:cubicBezTo>
                              <a:pt x="1501243" y="879328"/>
                              <a:pt x="879328" y="1501243"/>
                              <a:pt x="879328" y="2268415"/>
                            </a:cubicBezTo>
                            <a:cubicBezTo>
                              <a:pt x="879328" y="2556105"/>
                              <a:pt x="966785" y="2823367"/>
                              <a:pt x="1116562" y="3045067"/>
                            </a:cubicBezTo>
                            <a:lnTo>
                              <a:pt x="1149523" y="3089146"/>
                            </a:lnTo>
                            <a:lnTo>
                              <a:pt x="598112" y="3494726"/>
                            </a:lnTo>
                            <a:lnTo>
                              <a:pt x="1453489" y="3491415"/>
                            </a:lnTo>
                            <a:lnTo>
                              <a:pt x="1172882" y="4254666"/>
                            </a:lnTo>
                            <a:lnTo>
                              <a:pt x="1057292" y="4186804"/>
                            </a:lnTo>
                            <a:cubicBezTo>
                              <a:pt x="421903" y="3784826"/>
                              <a:pt x="0" y="3075891"/>
                              <a:pt x="0" y="2268415"/>
                            </a:cubicBezTo>
                            <a:cubicBezTo>
                              <a:pt x="0" y="1015604"/>
                              <a:pt x="1015604" y="0"/>
                              <a:pt x="226841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352">
                        <a:extLst>
                          <a:ext uri="{FF2B5EF4-FFF2-40B4-BE49-F238E27FC236}">
                            <a16:creationId xmlns:a16="http://schemas.microsoft.com/office/drawing/2014/main" id="{69060BB1-8BD3-4FDE-AC62-E4D08476DD0B}"/>
                          </a:ext>
                        </a:extLst>
                      </p:cNvPr>
                      <p:cNvSpPr/>
                      <p:nvPr/>
                    </p:nvSpPr>
                    <p:spPr>
                      <a:xfrm>
                        <a:off x="2199091" y="13518776"/>
                        <a:ext cx="1547439" cy="1229385"/>
                      </a:xfrm>
                      <a:custGeom>
                        <a:avLst/>
                        <a:gdLst>
                          <a:gd name="connsiteX0" fmla="*/ 773723 w 1547446"/>
                          <a:gd name="connsiteY0" fmla="*/ 0 h 1229382"/>
                          <a:gd name="connsiteX1" fmla="*/ 1547446 w 1547446"/>
                          <a:gd name="connsiteY1" fmla="*/ 773723 h 1229382"/>
                          <a:gd name="connsiteX2" fmla="*/ 1415306 w 1547446"/>
                          <a:gd name="connsiteY2" fmla="*/ 1206319 h 1229382"/>
                          <a:gd name="connsiteX3" fmla="*/ 1400505 w 1547446"/>
                          <a:gd name="connsiteY3" fmla="*/ 1224258 h 1229382"/>
                          <a:gd name="connsiteX4" fmla="*/ 774128 w 1547446"/>
                          <a:gd name="connsiteY4" fmla="*/ 771175 h 1229382"/>
                          <a:gd name="connsiteX5" fmla="*/ 151169 w 1547446"/>
                          <a:gd name="connsiteY5" fmla="*/ 1229382 h 1229382"/>
                          <a:gd name="connsiteX6" fmla="*/ 132140 w 1547446"/>
                          <a:gd name="connsiteY6" fmla="*/ 1206319 h 1229382"/>
                          <a:gd name="connsiteX7" fmla="*/ 0 w 1547446"/>
                          <a:gd name="connsiteY7" fmla="*/ 773723 h 1229382"/>
                          <a:gd name="connsiteX8" fmla="*/ 773723 w 1547446"/>
                          <a:gd name="connsiteY8" fmla="*/ 0 h 122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446" h="1229382">
                            <a:moveTo>
                              <a:pt x="773723" y="0"/>
                            </a:moveTo>
                            <a:cubicBezTo>
                              <a:pt x="1201038" y="0"/>
                              <a:pt x="1547446" y="346408"/>
                              <a:pt x="1547446" y="773723"/>
                            </a:cubicBezTo>
                            <a:cubicBezTo>
                              <a:pt x="1547446" y="933966"/>
                              <a:pt x="1498733" y="1082832"/>
                              <a:pt x="1415306" y="1206319"/>
                            </a:cubicBezTo>
                            <a:lnTo>
                              <a:pt x="1400505" y="1224258"/>
                            </a:lnTo>
                            <a:lnTo>
                              <a:pt x="774128" y="771175"/>
                            </a:lnTo>
                            <a:lnTo>
                              <a:pt x="151169" y="1229382"/>
                            </a:lnTo>
                            <a:lnTo>
                              <a:pt x="132140" y="1206319"/>
                            </a:lnTo>
                            <a:cubicBezTo>
                              <a:pt x="48714" y="1082832"/>
                              <a:pt x="0" y="933966"/>
                              <a:pt x="0" y="773723"/>
                            </a:cubicBezTo>
                            <a:cubicBezTo>
                              <a:pt x="0" y="346408"/>
                              <a:pt x="346408" y="0"/>
                              <a:pt x="773723"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3" name="Freeform 349">
                      <a:extLst>
                        <a:ext uri="{FF2B5EF4-FFF2-40B4-BE49-F238E27FC236}">
                          <a16:creationId xmlns:a16="http://schemas.microsoft.com/office/drawing/2014/main" id="{F5EBD832-9CCB-4E84-A3B4-F855A3229A7F}"/>
                        </a:ext>
                      </a:extLst>
                    </p:cNvPr>
                    <p:cNvSpPr/>
                    <p:nvPr/>
                  </p:nvSpPr>
                  <p:spPr>
                    <a:xfrm rot="16200000">
                      <a:off x="1010182" y="14916866"/>
                      <a:ext cx="4291408" cy="3726636"/>
                    </a:xfrm>
                    <a:custGeom>
                      <a:avLst/>
                      <a:gdLst>
                        <a:gd name="connsiteX0" fmla="*/ 1091695 w 4291412"/>
                        <a:gd name="connsiteY0" fmla="*/ 393976 h 3726633"/>
                        <a:gd name="connsiteX1" fmla="*/ 1091695 w 4291412"/>
                        <a:gd name="connsiteY1" fmla="*/ 3352512 h 3726633"/>
                        <a:gd name="connsiteX2" fmla="*/ 68093 w 4291412"/>
                        <a:gd name="connsiteY2" fmla="*/ 3726633 h 3726633"/>
                        <a:gd name="connsiteX3" fmla="*/ 0 w 4291412"/>
                        <a:gd name="connsiteY3" fmla="*/ 0 h 3726633"/>
                        <a:gd name="connsiteX4" fmla="*/ 2180490 w 4291412"/>
                        <a:gd name="connsiteY4" fmla="*/ 786904 h 3726633"/>
                        <a:gd name="connsiteX5" fmla="*/ 2180490 w 4291412"/>
                        <a:gd name="connsiteY5" fmla="*/ 2954563 h 3726633"/>
                        <a:gd name="connsiteX6" fmla="*/ 1365650 w 4291412"/>
                        <a:gd name="connsiteY6" fmla="*/ 3252383 h 3726633"/>
                        <a:gd name="connsiteX7" fmla="*/ 1372589 w 4291412"/>
                        <a:gd name="connsiteY7" fmla="*/ 495346 h 3726633"/>
                        <a:gd name="connsiteX8" fmla="*/ 4291412 w 4291412"/>
                        <a:gd name="connsiteY8" fmla="*/ 1868179 h 3726633"/>
                        <a:gd name="connsiteX9" fmla="*/ 3288522 w 4291412"/>
                        <a:gd name="connsiteY9" fmla="*/ 3230987 h 3726633"/>
                        <a:gd name="connsiteX10" fmla="*/ 3288522 w 4291412"/>
                        <a:gd name="connsiteY10" fmla="*/ 2549583 h 3726633"/>
                        <a:gd name="connsiteX11" fmla="*/ 2454379 w 4291412"/>
                        <a:gd name="connsiteY11" fmla="*/ 2854458 h 3726633"/>
                        <a:gd name="connsiteX12" fmla="*/ 2461318 w 4291412"/>
                        <a:gd name="connsiteY12" fmla="*/ 888250 h 3726633"/>
                        <a:gd name="connsiteX13" fmla="*/ 3288522 w 4291412"/>
                        <a:gd name="connsiteY13" fmla="*/ 1186775 h 3726633"/>
                        <a:gd name="connsiteX14" fmla="*/ 3288522 w 4291412"/>
                        <a:gd name="connsiteY14" fmla="*/ 505371 h 372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1412" h="3726633">
                          <a:moveTo>
                            <a:pt x="1091695" y="393976"/>
                          </a:moveTo>
                          <a:lnTo>
                            <a:pt x="1091695" y="3352512"/>
                          </a:lnTo>
                          <a:lnTo>
                            <a:pt x="68093" y="3726633"/>
                          </a:lnTo>
                          <a:lnTo>
                            <a:pt x="0" y="0"/>
                          </a:lnTo>
                          <a:close/>
                          <a:moveTo>
                            <a:pt x="2180490" y="786904"/>
                          </a:moveTo>
                          <a:lnTo>
                            <a:pt x="2180490" y="2954563"/>
                          </a:lnTo>
                          <a:lnTo>
                            <a:pt x="1365650" y="3252383"/>
                          </a:lnTo>
                          <a:lnTo>
                            <a:pt x="1372589" y="495346"/>
                          </a:lnTo>
                          <a:close/>
                          <a:moveTo>
                            <a:pt x="4291412" y="1868179"/>
                          </a:moveTo>
                          <a:lnTo>
                            <a:pt x="3288522" y="3230987"/>
                          </a:lnTo>
                          <a:lnTo>
                            <a:pt x="3288522" y="2549583"/>
                          </a:lnTo>
                          <a:lnTo>
                            <a:pt x="2454379" y="2854458"/>
                          </a:lnTo>
                          <a:lnTo>
                            <a:pt x="2461318" y="888250"/>
                          </a:lnTo>
                          <a:lnTo>
                            <a:pt x="3288522" y="1186775"/>
                          </a:lnTo>
                          <a:lnTo>
                            <a:pt x="3288522" y="50537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75" name="TextBox 74">
                <a:extLst>
                  <a:ext uri="{FF2B5EF4-FFF2-40B4-BE49-F238E27FC236}">
                    <a16:creationId xmlns:a16="http://schemas.microsoft.com/office/drawing/2014/main" id="{3A5B7A23-D60F-42DD-B6FB-0F6186A5670D}"/>
                  </a:ext>
                </a:extLst>
              </p:cNvPr>
              <p:cNvSpPr txBox="1"/>
              <p:nvPr/>
            </p:nvSpPr>
            <p:spPr>
              <a:xfrm>
                <a:off x="7242101" y="4235691"/>
                <a:ext cx="3932237" cy="37457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The Human Side of Illness</a:t>
                </a:r>
              </a:p>
            </p:txBody>
          </p:sp>
        </p:grpSp>
      </p:grpSp>
      <p:sp>
        <p:nvSpPr>
          <p:cNvPr id="104" name="Title 1">
            <a:extLst>
              <a:ext uri="{FF2B5EF4-FFF2-40B4-BE49-F238E27FC236}">
                <a16:creationId xmlns:a16="http://schemas.microsoft.com/office/drawing/2014/main" id="{94AE0C0C-31F4-48DB-A222-C8757B2F2D67}"/>
              </a:ext>
            </a:extLst>
          </p:cNvPr>
          <p:cNvSpPr txBox="1">
            <a:spLocks/>
          </p:cNvSpPr>
          <p:nvPr/>
        </p:nvSpPr>
        <p:spPr>
          <a:xfrm>
            <a:off x="811171" y="174562"/>
            <a:ext cx="10916479" cy="506574"/>
          </a:xfrm>
          <a:prstGeom prst="rect">
            <a:avLst/>
          </a:prstGeom>
        </p:spPr>
        <p:txBody>
          <a:bodyPr/>
          <a:lstStyle>
            <a:lvl1pPr algn="l" defTabSz="914400" rtl="0" eaLnBrk="1" latinLnBrk="0" hangingPunct="1">
              <a:lnSpc>
                <a:spcPct val="90000"/>
              </a:lnSpc>
              <a:spcBef>
                <a:spcPct val="0"/>
              </a:spcBef>
              <a:buNone/>
              <a:defRPr sz="36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600" b="0" i="0" u="none" strike="noStrike" kern="1200" cap="none" spc="0" normalizeH="0" baseline="0" noProof="0" dirty="0">
                <a:ln>
                  <a:noFill/>
                </a:ln>
                <a:solidFill>
                  <a:srgbClr val="0250A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Coaching and BEAM</a:t>
            </a:r>
          </a:p>
        </p:txBody>
      </p:sp>
      <p:sp>
        <p:nvSpPr>
          <p:cNvPr id="3" name="Slide Number Placeholder 2">
            <a:extLst>
              <a:ext uri="{FF2B5EF4-FFF2-40B4-BE49-F238E27FC236}">
                <a16:creationId xmlns:a16="http://schemas.microsoft.com/office/drawing/2014/main" id="{9439468E-15DA-4AD3-A6E0-5D6ABF614D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5" name="Picture 104"/>
          <p:cNvPicPr/>
          <p:nvPr/>
        </p:nvPicPr>
        <p:blipFill>
          <a:blip r:embed="rId4"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pic>
        <p:nvPicPr>
          <p:cNvPr id="2" name="Picture 1" descr="Flickr - Photo Shar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4995" y="1706097"/>
            <a:ext cx="3082680" cy="1987262"/>
          </a:xfrm>
          <a:prstGeom prst="rect">
            <a:avLst/>
          </a:prstGeom>
        </p:spPr>
      </p:pic>
      <p:pic>
        <p:nvPicPr>
          <p:cNvPr id="5" name="Picture 4" descr="Free Stock Photo 9318 electric pink love | freeimagesliv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886" y="3561774"/>
            <a:ext cx="1400587" cy="1400587"/>
          </a:xfrm>
          <a:prstGeom prst="rect">
            <a:avLst/>
          </a:prstGeom>
        </p:spPr>
      </p:pic>
      <p:sp>
        <p:nvSpPr>
          <p:cNvPr id="90" name="TextBox 89">
            <a:extLst>
              <a:ext uri="{FF2B5EF4-FFF2-40B4-BE49-F238E27FC236}">
                <a16:creationId xmlns:a16="http://schemas.microsoft.com/office/drawing/2014/main" id="{1643AF6D-568D-4CC7-B93D-5489D65520B9}"/>
              </a:ext>
            </a:extLst>
          </p:cNvPr>
          <p:cNvSpPr txBox="1"/>
          <p:nvPr/>
        </p:nvSpPr>
        <p:spPr>
          <a:xfrm>
            <a:off x="8652355" y="1739506"/>
            <a:ext cx="3000894" cy="156966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Pre-rounds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Litany of conditions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Complications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Failure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Diagnostic information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Dosage</a:t>
            </a:r>
          </a:p>
        </p:txBody>
      </p:sp>
      <p:sp>
        <p:nvSpPr>
          <p:cNvPr id="91" name="TextBox 90">
            <a:extLst>
              <a:ext uri="{FF2B5EF4-FFF2-40B4-BE49-F238E27FC236}">
                <a16:creationId xmlns:a16="http://schemas.microsoft.com/office/drawing/2014/main" id="{1643AF6D-568D-4CC7-B93D-5489D65520B9}"/>
              </a:ext>
            </a:extLst>
          </p:cNvPr>
          <p:cNvSpPr txBox="1"/>
          <p:nvPr/>
        </p:nvSpPr>
        <p:spPr>
          <a:xfrm>
            <a:off x="7500474" y="4388181"/>
            <a:ext cx="3000894" cy="156966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Studies have shown that art can be an effective tool to both foster empathy and improve observation skills, which have been linked to improved patient outcomes</a:t>
            </a:r>
          </a:p>
        </p:txBody>
      </p:sp>
    </p:spTree>
    <p:extLst>
      <p:ext uri="{BB962C8B-B14F-4D97-AF65-F5344CB8AC3E}">
        <p14:creationId xmlns:p14="http://schemas.microsoft.com/office/powerpoint/2010/main" val="4031000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552" b="15552"/>
          <a:stretch>
            <a:fillRect/>
          </a:stretch>
        </p:blipFill>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285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ABB0E82-8BED-4BF9-96CD-48FFCAB9F15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B9ED8D23-E867-4E17-8E8B-667E663B2250}"/>
              </a:ext>
            </a:extLst>
          </p:cNvPr>
          <p:cNvSpPr/>
          <p:nvPr/>
        </p:nvSpPr>
        <p:spPr>
          <a:xfrm>
            <a:off x="0" y="0"/>
            <a:ext cx="12192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375CD37-B270-4FCF-ADE7-8ADF18EF90ED}"/>
              </a:ext>
            </a:extLst>
          </p:cNvPr>
          <p:cNvGrpSpPr/>
          <p:nvPr/>
        </p:nvGrpSpPr>
        <p:grpSpPr>
          <a:xfrm>
            <a:off x="691516" y="1082476"/>
            <a:ext cx="10896425" cy="5427431"/>
            <a:chOff x="799137" y="1171376"/>
            <a:chExt cx="10683107" cy="5427431"/>
          </a:xfrm>
        </p:grpSpPr>
        <p:grpSp>
          <p:nvGrpSpPr>
            <p:cNvPr id="12" name="Group 11">
              <a:extLst>
                <a:ext uri="{FF2B5EF4-FFF2-40B4-BE49-F238E27FC236}">
                  <a16:creationId xmlns:a16="http://schemas.microsoft.com/office/drawing/2014/main" id="{9AAE84D3-472B-4FE7-9F4A-FE905DCFCFD4}"/>
                </a:ext>
              </a:extLst>
            </p:cNvPr>
            <p:cNvGrpSpPr/>
            <p:nvPr/>
          </p:nvGrpSpPr>
          <p:grpSpPr>
            <a:xfrm>
              <a:off x="799137" y="1171376"/>
              <a:ext cx="2771462" cy="5427431"/>
              <a:chOff x="799137" y="1093129"/>
              <a:chExt cx="2771462" cy="5427431"/>
            </a:xfrm>
          </p:grpSpPr>
          <p:grpSp>
            <p:nvGrpSpPr>
              <p:cNvPr id="51" name="Group 50">
                <a:extLst>
                  <a:ext uri="{FF2B5EF4-FFF2-40B4-BE49-F238E27FC236}">
                    <a16:creationId xmlns:a16="http://schemas.microsoft.com/office/drawing/2014/main" id="{9FBD0A96-9BB4-4744-B737-ABBD760C89AD}"/>
                  </a:ext>
                </a:extLst>
              </p:cNvPr>
              <p:cNvGrpSpPr/>
              <p:nvPr/>
            </p:nvGrpSpPr>
            <p:grpSpPr>
              <a:xfrm>
                <a:off x="977867" y="1093129"/>
                <a:ext cx="2330762" cy="2372384"/>
                <a:chOff x="977867" y="1093129"/>
                <a:chExt cx="2330762" cy="2372384"/>
              </a:xfrm>
            </p:grpSpPr>
            <p:sp>
              <p:nvSpPr>
                <p:cNvPr id="55" name="Freeform: Shape 54">
                  <a:extLst>
                    <a:ext uri="{FF2B5EF4-FFF2-40B4-BE49-F238E27FC236}">
                      <a16:creationId xmlns:a16="http://schemas.microsoft.com/office/drawing/2014/main" id="{10E30880-1F26-4B60-9724-96FE81CD104C}"/>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1">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47AD44F-2374-4314-B188-67A4ED34A385}"/>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1"/>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15E6659B-EAA3-4E38-8650-5094076548DC}"/>
                    </a:ext>
                  </a:extLst>
                </p:cNvPr>
                <p:cNvGrpSpPr/>
                <p:nvPr/>
              </p:nvGrpSpPr>
              <p:grpSpPr>
                <a:xfrm>
                  <a:off x="1560558" y="1093129"/>
                  <a:ext cx="1165380" cy="457829"/>
                  <a:chOff x="4184938" y="1031683"/>
                  <a:chExt cx="2289711" cy="899530"/>
                </a:xfrm>
              </p:grpSpPr>
              <p:sp>
                <p:nvSpPr>
                  <p:cNvPr id="58" name="Freeform: Shape 57">
                    <a:extLst>
                      <a:ext uri="{FF2B5EF4-FFF2-40B4-BE49-F238E27FC236}">
                        <a16:creationId xmlns:a16="http://schemas.microsoft.com/office/drawing/2014/main" id="{57112767-B6B4-4CFB-864B-1AD9225B3F7D}"/>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C0A8179-19E1-4523-8FD1-6C508651FE3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EACB99C1-F60A-4ADA-9086-1A85452FE7D7}"/>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3E42464-EE3A-4E1C-84FF-5D6214C22C4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A571E0-E609-45EA-AB50-2C5D5DF4EEFF}"/>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0716159-A250-4A2B-B289-5B2CFA33D38A}"/>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7BA292F1-8845-495C-869F-0EA809C81649}"/>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D6E1C55-56E3-4324-8AEC-D85DEAC6C850}"/>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13383F-D9DC-40F4-BB8F-956A06A5C6E0}"/>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C7988138-6DF9-4322-A707-BDDF6ECD775F}"/>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A5BBEF26-0B67-4419-A9C7-ACCB2924F878}"/>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3" name="TextBox 52">
                <a:extLst>
                  <a:ext uri="{FF2B5EF4-FFF2-40B4-BE49-F238E27FC236}">
                    <a16:creationId xmlns:a16="http://schemas.microsoft.com/office/drawing/2014/main" id="{1643AF6D-568D-4CC7-B93D-5489D65520B9}"/>
                  </a:ext>
                </a:extLst>
              </p:cNvPr>
              <p:cNvSpPr txBox="1"/>
              <p:nvPr/>
            </p:nvSpPr>
            <p:spPr>
              <a:xfrm>
                <a:off x="799137" y="1657690"/>
                <a:ext cx="2771462" cy="486287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Offering Support: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JHU School of Medicine’s Department of Psychiatry and Behavioral Sciences offers BEAM as a way to foster empathy with patients. Looking at the human side rather than the limiting support of treating the illness.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Mobile App inspired by Parker J. Palmer’s pedagogical approach of a “third thing”</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D9848B0F-46BB-4129-8B3D-1DC21BF7FE3A}"/>
                </a:ext>
              </a:extLst>
            </p:cNvPr>
            <p:cNvGrpSpPr/>
            <p:nvPr/>
          </p:nvGrpSpPr>
          <p:grpSpPr>
            <a:xfrm>
              <a:off x="5034671" y="1171376"/>
              <a:ext cx="2330762" cy="3506423"/>
              <a:chOff x="977867" y="1093129"/>
              <a:chExt cx="2330762" cy="3506423"/>
            </a:xfrm>
          </p:grpSpPr>
          <p:grpSp>
            <p:nvGrpSpPr>
              <p:cNvPr id="33" name="Group 32">
                <a:extLst>
                  <a:ext uri="{FF2B5EF4-FFF2-40B4-BE49-F238E27FC236}">
                    <a16:creationId xmlns:a16="http://schemas.microsoft.com/office/drawing/2014/main" id="{105E1A70-A3C4-415F-99BD-CD8331DEAFD4}"/>
                  </a:ext>
                </a:extLst>
              </p:cNvPr>
              <p:cNvGrpSpPr/>
              <p:nvPr/>
            </p:nvGrpSpPr>
            <p:grpSpPr>
              <a:xfrm>
                <a:off x="977867" y="1093129"/>
                <a:ext cx="2330762" cy="2372384"/>
                <a:chOff x="977867" y="1093129"/>
                <a:chExt cx="2330762" cy="2372384"/>
              </a:xfrm>
            </p:grpSpPr>
            <p:sp>
              <p:nvSpPr>
                <p:cNvPr id="37" name="Freeform: Shape 36">
                  <a:extLst>
                    <a:ext uri="{FF2B5EF4-FFF2-40B4-BE49-F238E27FC236}">
                      <a16:creationId xmlns:a16="http://schemas.microsoft.com/office/drawing/2014/main" id="{3B3070D0-BF40-46D7-8D7E-EEA6A952292B}"/>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2">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24E4533-4D9D-499C-8DC7-405B6423FF8F}"/>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2"/>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9F12734-A24F-44A3-8729-656CF2162FCA}"/>
                    </a:ext>
                  </a:extLst>
                </p:cNvPr>
                <p:cNvGrpSpPr/>
                <p:nvPr/>
              </p:nvGrpSpPr>
              <p:grpSpPr>
                <a:xfrm>
                  <a:off x="1560558" y="1093129"/>
                  <a:ext cx="1165380" cy="457829"/>
                  <a:chOff x="4184938" y="1031683"/>
                  <a:chExt cx="2289711" cy="899530"/>
                </a:xfrm>
              </p:grpSpPr>
              <p:sp>
                <p:nvSpPr>
                  <p:cNvPr id="40" name="Freeform: Shape 39">
                    <a:extLst>
                      <a:ext uri="{FF2B5EF4-FFF2-40B4-BE49-F238E27FC236}">
                        <a16:creationId xmlns:a16="http://schemas.microsoft.com/office/drawing/2014/main" id="{A4C3CD90-E650-415F-B48C-1744C4934569}"/>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A8965799-FFD7-4B63-8EC6-E9A6E42927AC}"/>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69645B7-62AE-4E0A-BEEE-AA966FBBF279}"/>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0B3183F-B0E4-485E-9116-AF6AD4F7E125}"/>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0A8A0C0-A5A3-4EF8-B9CB-4C205A7BED4E}"/>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99AEC48-22CA-459E-B92A-FEFB85E480A1}"/>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7E825A7-E84E-4B62-B1EE-18AB09586278}"/>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CE83FB3-0DC7-4966-8BBC-52812A29128B}"/>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F5F4EFCA-8652-47FC-A2A8-AA11EEE2BA9A}"/>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77182B3-6CD9-4543-8DA3-278E26928AA0}"/>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4356532-06DA-4922-9F76-737653857A4B}"/>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5" name="TextBox 34">
                <a:extLst>
                  <a:ext uri="{FF2B5EF4-FFF2-40B4-BE49-F238E27FC236}">
                    <a16:creationId xmlns:a16="http://schemas.microsoft.com/office/drawing/2014/main" id="{97DA3ABA-16AC-4150-B0FC-55E454FD20E2}"/>
                  </a:ext>
                </a:extLst>
              </p:cNvPr>
              <p:cNvSpPr txBox="1"/>
              <p:nvPr/>
            </p:nvSpPr>
            <p:spPr>
              <a:xfrm>
                <a:off x="1029926" y="1675675"/>
                <a:ext cx="2226640" cy="2923877"/>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Creating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Challenge: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Images or objects can serve as icebreaker between two parties to create a safe space for difficult topics of conversation</a:t>
                </a:r>
              </a:p>
            </p:txBody>
          </p:sp>
        </p:grpSp>
        <p:grpSp>
          <p:nvGrpSpPr>
            <p:cNvPr id="14" name="Group 13">
              <a:extLst>
                <a:ext uri="{FF2B5EF4-FFF2-40B4-BE49-F238E27FC236}">
                  <a16:creationId xmlns:a16="http://schemas.microsoft.com/office/drawing/2014/main" id="{DFD4F472-D787-417C-95E1-CDC78DBE7401}"/>
                </a:ext>
              </a:extLst>
            </p:cNvPr>
            <p:cNvGrpSpPr/>
            <p:nvPr/>
          </p:nvGrpSpPr>
          <p:grpSpPr>
            <a:xfrm>
              <a:off x="8948225" y="1171376"/>
              <a:ext cx="2534019" cy="4368198"/>
              <a:chOff x="834618" y="1093129"/>
              <a:chExt cx="2534019" cy="4368198"/>
            </a:xfrm>
          </p:grpSpPr>
          <p:grpSp>
            <p:nvGrpSpPr>
              <p:cNvPr id="15" name="Group 14">
                <a:extLst>
                  <a:ext uri="{FF2B5EF4-FFF2-40B4-BE49-F238E27FC236}">
                    <a16:creationId xmlns:a16="http://schemas.microsoft.com/office/drawing/2014/main" id="{56A0C9D7-7DE7-4BAA-A181-851A38C2AE0C}"/>
                  </a:ext>
                </a:extLst>
              </p:cNvPr>
              <p:cNvGrpSpPr/>
              <p:nvPr/>
            </p:nvGrpSpPr>
            <p:grpSpPr>
              <a:xfrm>
                <a:off x="977867" y="1093129"/>
                <a:ext cx="2330762" cy="2372384"/>
                <a:chOff x="977867" y="1093129"/>
                <a:chExt cx="2330762" cy="2372384"/>
              </a:xfrm>
            </p:grpSpPr>
            <p:sp>
              <p:nvSpPr>
                <p:cNvPr id="19" name="Freeform: Shape 18">
                  <a:extLst>
                    <a:ext uri="{FF2B5EF4-FFF2-40B4-BE49-F238E27FC236}">
                      <a16:creationId xmlns:a16="http://schemas.microsoft.com/office/drawing/2014/main" id="{68E07A7A-289D-44F0-802E-C3645F34CC06}"/>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3">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FE18E2C-4C88-4743-9B5D-DFC3884A8759}"/>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3"/>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EFBD824-D30A-4932-BA57-7EF511CC6E68}"/>
                    </a:ext>
                  </a:extLst>
                </p:cNvPr>
                <p:cNvGrpSpPr/>
                <p:nvPr/>
              </p:nvGrpSpPr>
              <p:grpSpPr>
                <a:xfrm>
                  <a:off x="1560558" y="1093129"/>
                  <a:ext cx="1165380" cy="457829"/>
                  <a:chOff x="4184938" y="1031683"/>
                  <a:chExt cx="2289711" cy="899530"/>
                </a:xfrm>
              </p:grpSpPr>
              <p:sp>
                <p:nvSpPr>
                  <p:cNvPr id="22" name="Freeform: Shape 21">
                    <a:extLst>
                      <a:ext uri="{FF2B5EF4-FFF2-40B4-BE49-F238E27FC236}">
                        <a16:creationId xmlns:a16="http://schemas.microsoft.com/office/drawing/2014/main" id="{09703C4B-F257-408E-B67E-AE6D3E7466D7}"/>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C010A4-7ADB-4820-9B65-1E201EECD30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F99450F-840B-4714-90EA-90D791F87DC6}"/>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AFDC309-69EF-4A3C-8871-B98DAA375AF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9D818B5-2F0F-47F1-9A63-5673C89708D8}"/>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95A18-ABE2-481E-89D1-F14AB351EC82}"/>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9643D02-1C99-4B89-AB0F-AED7D881FC80}"/>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EF56289-5A51-401E-9473-0D9B69ADADCE}"/>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DF10267-45B7-439C-8FC8-65FFA5D698ED}"/>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AB40653-8530-4EB5-B337-EE97172DC431}"/>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A436B59-36EB-431F-AE2F-BECCEDD48350}"/>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973C08B-4A67-4FF4-BCF7-723F56C8B642}"/>
                  </a:ext>
                </a:extLst>
              </p:cNvPr>
              <p:cNvSpPr txBox="1"/>
              <p:nvPr/>
            </p:nvSpPr>
            <p:spPr>
              <a:xfrm>
                <a:off x="834618" y="1675675"/>
                <a:ext cx="2534019" cy="378565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Facilitating a Professional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Vision</a:t>
                </a: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“Our hope is that it does not only bring the medical team closer together but the team closer with the patient as well”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Dr. Chisolm</a:t>
                </a:r>
              </a:p>
            </p:txBody>
          </p:sp>
        </p:grpSp>
      </p:grpSp>
      <p:sp>
        <p:nvSpPr>
          <p:cNvPr id="104" name="Title 1">
            <a:extLst>
              <a:ext uri="{FF2B5EF4-FFF2-40B4-BE49-F238E27FC236}">
                <a16:creationId xmlns:a16="http://schemas.microsoft.com/office/drawing/2014/main" id="{94AE0C0C-31F4-48DB-A222-C8757B2F2D67}"/>
              </a:ext>
            </a:extLst>
          </p:cNvPr>
          <p:cNvSpPr txBox="1">
            <a:spLocks/>
          </p:cNvSpPr>
          <p:nvPr/>
        </p:nvSpPr>
        <p:spPr>
          <a:xfrm>
            <a:off x="811171" y="174562"/>
            <a:ext cx="10916479" cy="506574"/>
          </a:xfrm>
          <a:prstGeom prst="rect">
            <a:avLst/>
          </a:prstGeom>
        </p:spPr>
        <p:txBody>
          <a:bodyPr/>
          <a:lstStyle>
            <a:lvl1pPr algn="l" defTabSz="914400" rtl="0" eaLnBrk="1" latinLnBrk="0" hangingPunct="1">
              <a:lnSpc>
                <a:spcPct val="90000"/>
              </a:lnSpc>
              <a:spcBef>
                <a:spcPct val="0"/>
              </a:spcBef>
              <a:buNone/>
              <a:defRPr sz="36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600" b="0" i="0" u="none" strike="noStrike" kern="1200" cap="none" spc="0" normalizeH="0" baseline="0" noProof="0" dirty="0">
                <a:ln>
                  <a:noFill/>
                </a:ln>
                <a:solidFill>
                  <a:srgbClr val="0250A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Getting a meaningful conversation going….</a:t>
            </a:r>
          </a:p>
        </p:txBody>
      </p:sp>
      <p:sp>
        <p:nvSpPr>
          <p:cNvPr id="3" name="Slide Number Placeholder 2">
            <a:extLst>
              <a:ext uri="{FF2B5EF4-FFF2-40B4-BE49-F238E27FC236}">
                <a16:creationId xmlns:a16="http://schemas.microsoft.com/office/drawing/2014/main" id="{9439468E-15DA-4AD3-A6E0-5D6ABF614D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5" name="Picture 104"/>
          <p:cNvPicPr/>
          <p:nvPr/>
        </p:nvPicPr>
        <p:blipFill>
          <a:blip r:embed="rId4"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spTree>
    <p:extLst>
      <p:ext uri="{BB962C8B-B14F-4D97-AF65-F5344CB8AC3E}">
        <p14:creationId xmlns:p14="http://schemas.microsoft.com/office/powerpoint/2010/main" val="346978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C5C4-58D6-4BC7-AA3C-3E89E57B16DF}"/>
              </a:ext>
            </a:extLst>
          </p:cNvPr>
          <p:cNvSpPr>
            <a:spLocks noGrp="1"/>
          </p:cNvSpPr>
          <p:nvPr>
            <p:ph type="ctrTitle"/>
          </p:nvPr>
        </p:nvSpPr>
        <p:spPr>
          <a:xfrm>
            <a:off x="196838" y="236355"/>
            <a:ext cx="4333598" cy="2531783"/>
          </a:xfrm>
        </p:spPr>
        <p:txBody>
          <a:bodyPr/>
          <a:lstStyle/>
          <a:p>
            <a:r>
              <a:rPr lang="en-IN" sz="4800" i="1" dirty="0">
                <a:effectLst>
                  <a:outerShdw blurRad="38100" dist="38100" dir="2700000" algn="tl">
                    <a:srgbClr val="000000">
                      <a:alpha val="43137"/>
                    </a:srgbClr>
                  </a:outerShdw>
                </a:effectLst>
              </a:rPr>
              <a:t>The Art of Coaching</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544397" y="5832071"/>
            <a:ext cx="1743075" cy="563880"/>
          </a:xfrm>
          <a:prstGeom prst="rect">
            <a:avLst/>
          </a:prstGeom>
        </p:spPr>
      </p:pic>
      <p:pic>
        <p:nvPicPr>
          <p:cNvPr id="13" name="Picture 12" descr="Artistic Cover for Fine Art and Illustration - Free Vect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530" y="0"/>
            <a:ext cx="7275488" cy="3193909"/>
          </a:xfrm>
          <a:prstGeom prst="rect">
            <a:avLst/>
          </a:prstGeom>
        </p:spPr>
      </p:pic>
      <p:grpSp>
        <p:nvGrpSpPr>
          <p:cNvPr id="6" name="Group 5">
            <a:extLst>
              <a:ext uri="{FF2B5EF4-FFF2-40B4-BE49-F238E27FC236}">
                <a16:creationId xmlns:a16="http://schemas.microsoft.com/office/drawing/2014/main" id="{A375CD37-B270-4FCF-ADE7-8ADF18EF90ED}"/>
              </a:ext>
            </a:extLst>
          </p:cNvPr>
          <p:cNvGrpSpPr/>
          <p:nvPr/>
        </p:nvGrpSpPr>
        <p:grpSpPr>
          <a:xfrm>
            <a:off x="1281139" y="3193909"/>
            <a:ext cx="10444369" cy="2372384"/>
            <a:chOff x="977867" y="1171376"/>
            <a:chExt cx="10444369" cy="2372384"/>
          </a:xfrm>
        </p:grpSpPr>
        <p:grpSp>
          <p:nvGrpSpPr>
            <p:cNvPr id="7" name="Group 6">
              <a:extLst>
                <a:ext uri="{FF2B5EF4-FFF2-40B4-BE49-F238E27FC236}">
                  <a16:creationId xmlns:a16="http://schemas.microsoft.com/office/drawing/2014/main" id="{9AAE84D3-472B-4FE7-9F4A-FE905DCFCFD4}"/>
                </a:ext>
              </a:extLst>
            </p:cNvPr>
            <p:cNvGrpSpPr/>
            <p:nvPr/>
          </p:nvGrpSpPr>
          <p:grpSpPr>
            <a:xfrm>
              <a:off x="977867" y="1171376"/>
              <a:ext cx="2330762" cy="2372384"/>
              <a:chOff x="977867" y="1093129"/>
              <a:chExt cx="2330762" cy="2372384"/>
            </a:xfrm>
          </p:grpSpPr>
          <p:grpSp>
            <p:nvGrpSpPr>
              <p:cNvPr id="48" name="Group 47">
                <a:extLst>
                  <a:ext uri="{FF2B5EF4-FFF2-40B4-BE49-F238E27FC236}">
                    <a16:creationId xmlns:a16="http://schemas.microsoft.com/office/drawing/2014/main" id="{9FBD0A96-9BB4-4744-B737-ABBD760C89AD}"/>
                  </a:ext>
                </a:extLst>
              </p:cNvPr>
              <p:cNvGrpSpPr/>
              <p:nvPr/>
            </p:nvGrpSpPr>
            <p:grpSpPr>
              <a:xfrm>
                <a:off x="977867" y="1093129"/>
                <a:ext cx="2330762" cy="2372384"/>
                <a:chOff x="977867" y="1093129"/>
                <a:chExt cx="2330762" cy="2372384"/>
              </a:xfrm>
            </p:grpSpPr>
            <p:sp>
              <p:nvSpPr>
                <p:cNvPr id="52" name="Freeform: Shape 54">
                  <a:extLst>
                    <a:ext uri="{FF2B5EF4-FFF2-40B4-BE49-F238E27FC236}">
                      <a16:creationId xmlns:a16="http://schemas.microsoft.com/office/drawing/2014/main" id="{10E30880-1F26-4B60-9724-96FE81CD104C}"/>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1">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747AD44F-2374-4314-B188-67A4ED34A385}"/>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1"/>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15E6659B-EAA3-4E38-8650-5094076548DC}"/>
                    </a:ext>
                  </a:extLst>
                </p:cNvPr>
                <p:cNvGrpSpPr/>
                <p:nvPr/>
              </p:nvGrpSpPr>
              <p:grpSpPr>
                <a:xfrm>
                  <a:off x="1560558" y="1093129"/>
                  <a:ext cx="1165380" cy="457829"/>
                  <a:chOff x="4184938" y="1031683"/>
                  <a:chExt cx="2289711" cy="899530"/>
                </a:xfrm>
              </p:grpSpPr>
              <p:sp>
                <p:nvSpPr>
                  <p:cNvPr id="55" name="Freeform: Shape 57">
                    <a:extLst>
                      <a:ext uri="{FF2B5EF4-FFF2-40B4-BE49-F238E27FC236}">
                        <a16:creationId xmlns:a16="http://schemas.microsoft.com/office/drawing/2014/main" id="{57112767-B6B4-4CFB-864B-1AD9225B3F7D}"/>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8">
                    <a:extLst>
                      <a:ext uri="{FF2B5EF4-FFF2-40B4-BE49-F238E27FC236}">
                        <a16:creationId xmlns:a16="http://schemas.microsoft.com/office/drawing/2014/main" id="{2C0A8179-19E1-4523-8FD1-6C508651FE3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EACB99C1-F60A-4ADA-9086-1A85452FE7D7}"/>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60">
                    <a:extLst>
                      <a:ext uri="{FF2B5EF4-FFF2-40B4-BE49-F238E27FC236}">
                        <a16:creationId xmlns:a16="http://schemas.microsoft.com/office/drawing/2014/main" id="{83E42464-EE3A-4E1C-84FF-5D6214C22C4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90A571E0-E609-45EA-AB50-2C5D5DF4EEFF}"/>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00716159-A250-4A2B-B289-5B2CFA33D38A}"/>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3">
                    <a:extLst>
                      <a:ext uri="{FF2B5EF4-FFF2-40B4-BE49-F238E27FC236}">
                        <a16:creationId xmlns:a16="http://schemas.microsoft.com/office/drawing/2014/main" id="{7BA292F1-8845-495C-869F-0EA809C81649}"/>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4">
                    <a:extLst>
                      <a:ext uri="{FF2B5EF4-FFF2-40B4-BE49-F238E27FC236}">
                        <a16:creationId xmlns:a16="http://schemas.microsoft.com/office/drawing/2014/main" id="{9D6E1C55-56E3-4324-8AEC-D85DEAC6C850}"/>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5">
                    <a:extLst>
                      <a:ext uri="{FF2B5EF4-FFF2-40B4-BE49-F238E27FC236}">
                        <a16:creationId xmlns:a16="http://schemas.microsoft.com/office/drawing/2014/main" id="{8413383F-D9DC-40F4-BB8F-956A06A5C6E0}"/>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6">
                    <a:extLst>
                      <a:ext uri="{FF2B5EF4-FFF2-40B4-BE49-F238E27FC236}">
                        <a16:creationId xmlns:a16="http://schemas.microsoft.com/office/drawing/2014/main" id="{C7988138-6DF9-4322-A707-BDDF6ECD775F}"/>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7">
                    <a:extLst>
                      <a:ext uri="{FF2B5EF4-FFF2-40B4-BE49-F238E27FC236}">
                        <a16:creationId xmlns:a16="http://schemas.microsoft.com/office/drawing/2014/main" id="{A5BBEF26-0B67-4419-A9C7-ACCB2924F878}"/>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7312094A-8D6A-4EBA-B332-4CA496702CD9}"/>
                  </a:ext>
                </a:extLst>
              </p:cNvPr>
              <p:cNvGrpSpPr/>
              <p:nvPr/>
            </p:nvGrpSpPr>
            <p:grpSpPr>
              <a:xfrm>
                <a:off x="1180123" y="1992712"/>
                <a:ext cx="1926249" cy="1274474"/>
                <a:chOff x="1180123" y="1964409"/>
                <a:chExt cx="1926249" cy="1274474"/>
              </a:xfrm>
            </p:grpSpPr>
            <p:sp>
              <p:nvSpPr>
                <p:cNvPr id="50" name="TextBox 49">
                  <a:extLst>
                    <a:ext uri="{FF2B5EF4-FFF2-40B4-BE49-F238E27FC236}">
                      <a16:creationId xmlns:a16="http://schemas.microsoft.com/office/drawing/2014/main" id="{1643AF6D-568D-4CC7-B93D-5489D65520B9}"/>
                    </a:ext>
                  </a:extLst>
                </p:cNvPr>
                <p:cNvSpPr txBox="1"/>
                <p:nvPr/>
              </p:nvSpPr>
              <p:spPr>
                <a:xfrm>
                  <a:off x="1314770" y="1964409"/>
                  <a:ext cx="1656954"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CONSULT</a:t>
                  </a:r>
                </a:p>
              </p:txBody>
            </p:sp>
            <p:sp>
              <p:nvSpPr>
                <p:cNvPr id="51" name="Rectangle 50">
                  <a:extLst>
                    <a:ext uri="{FF2B5EF4-FFF2-40B4-BE49-F238E27FC236}">
                      <a16:creationId xmlns:a16="http://schemas.microsoft.com/office/drawing/2014/main" id="{BA40F38E-78DA-47F0-9436-4DEAD70C56F5}"/>
                    </a:ext>
                  </a:extLst>
                </p:cNvPr>
                <p:cNvSpPr/>
                <p:nvPr/>
              </p:nvSpPr>
              <p:spPr>
                <a:xfrm>
                  <a:off x="1180123" y="2469442"/>
                  <a:ext cx="192624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endParaRPr kumimoji="0" lang="en-US" sz="44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grpSp>
        </p:grpSp>
        <p:grpSp>
          <p:nvGrpSpPr>
            <p:cNvPr id="8" name="Group 7">
              <a:extLst>
                <a:ext uri="{FF2B5EF4-FFF2-40B4-BE49-F238E27FC236}">
                  <a16:creationId xmlns:a16="http://schemas.microsoft.com/office/drawing/2014/main" id="{D9848B0F-46BB-4129-8B3D-1DC21BF7FE3A}"/>
                </a:ext>
              </a:extLst>
            </p:cNvPr>
            <p:cNvGrpSpPr/>
            <p:nvPr/>
          </p:nvGrpSpPr>
          <p:grpSpPr>
            <a:xfrm>
              <a:off x="5034669" y="1171376"/>
              <a:ext cx="2330764" cy="2372384"/>
              <a:chOff x="977865" y="1093129"/>
              <a:chExt cx="2330764" cy="2372384"/>
            </a:xfrm>
          </p:grpSpPr>
          <p:grpSp>
            <p:nvGrpSpPr>
              <p:cNvPr id="30" name="Group 29">
                <a:extLst>
                  <a:ext uri="{FF2B5EF4-FFF2-40B4-BE49-F238E27FC236}">
                    <a16:creationId xmlns:a16="http://schemas.microsoft.com/office/drawing/2014/main" id="{105E1A70-A3C4-415F-99BD-CD8331DEAFD4}"/>
                  </a:ext>
                </a:extLst>
              </p:cNvPr>
              <p:cNvGrpSpPr/>
              <p:nvPr/>
            </p:nvGrpSpPr>
            <p:grpSpPr>
              <a:xfrm>
                <a:off x="977867" y="1093129"/>
                <a:ext cx="2330762" cy="2372384"/>
                <a:chOff x="977867" y="1093129"/>
                <a:chExt cx="2330762" cy="2372384"/>
              </a:xfrm>
            </p:grpSpPr>
            <p:sp>
              <p:nvSpPr>
                <p:cNvPr id="34" name="Freeform: Shape 36">
                  <a:extLst>
                    <a:ext uri="{FF2B5EF4-FFF2-40B4-BE49-F238E27FC236}">
                      <a16:creationId xmlns:a16="http://schemas.microsoft.com/office/drawing/2014/main" id="{3B3070D0-BF40-46D7-8D7E-EEA6A952292B}"/>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2">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7">
                  <a:extLst>
                    <a:ext uri="{FF2B5EF4-FFF2-40B4-BE49-F238E27FC236}">
                      <a16:creationId xmlns:a16="http://schemas.microsoft.com/office/drawing/2014/main" id="{A24E4533-4D9D-499C-8DC7-405B6423FF8F}"/>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2"/>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F9F12734-A24F-44A3-8729-656CF2162FCA}"/>
                    </a:ext>
                  </a:extLst>
                </p:cNvPr>
                <p:cNvGrpSpPr/>
                <p:nvPr/>
              </p:nvGrpSpPr>
              <p:grpSpPr>
                <a:xfrm>
                  <a:off x="1560558" y="1093129"/>
                  <a:ext cx="1165380" cy="457829"/>
                  <a:chOff x="4184938" y="1031683"/>
                  <a:chExt cx="2289711" cy="899530"/>
                </a:xfrm>
              </p:grpSpPr>
              <p:sp>
                <p:nvSpPr>
                  <p:cNvPr id="37" name="Freeform: Shape 39">
                    <a:extLst>
                      <a:ext uri="{FF2B5EF4-FFF2-40B4-BE49-F238E27FC236}">
                        <a16:creationId xmlns:a16="http://schemas.microsoft.com/office/drawing/2014/main" id="{A4C3CD90-E650-415F-B48C-1744C4934569}"/>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8965799-FFD7-4B63-8EC6-E9A6E42927AC}"/>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769645B7-62AE-4E0A-BEEE-AA966FBBF279}"/>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10B3183F-B0E4-485E-9116-AF6AD4F7E125}"/>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50A8A0C0-A5A3-4EF8-B9CB-4C205A7BED4E}"/>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799AEC48-22CA-459E-B92A-FEFB85E480A1}"/>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37E825A7-E84E-4B62-B1EE-18AB09586278}"/>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7CE83FB3-0DC7-4966-8BBC-52812A29128B}"/>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F5F4EFCA-8652-47FC-A2A8-AA11EEE2BA9A}"/>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8">
                    <a:extLst>
                      <a:ext uri="{FF2B5EF4-FFF2-40B4-BE49-F238E27FC236}">
                        <a16:creationId xmlns:a16="http://schemas.microsoft.com/office/drawing/2014/main" id="{E77182B3-6CD9-4543-8DA3-278E26928AA0}"/>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9">
                    <a:extLst>
                      <a:ext uri="{FF2B5EF4-FFF2-40B4-BE49-F238E27FC236}">
                        <a16:creationId xmlns:a16="http://schemas.microsoft.com/office/drawing/2014/main" id="{04356532-06DA-4922-9F76-737653857A4B}"/>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a:extLst>
                  <a:ext uri="{FF2B5EF4-FFF2-40B4-BE49-F238E27FC236}">
                    <a16:creationId xmlns:a16="http://schemas.microsoft.com/office/drawing/2014/main" id="{97DA3ABA-16AC-4150-B0FC-55E454FD20E2}"/>
                  </a:ext>
                </a:extLst>
              </p:cNvPr>
              <p:cNvSpPr txBox="1"/>
              <p:nvPr/>
            </p:nvSpPr>
            <p:spPr>
              <a:xfrm>
                <a:off x="977865" y="1992712"/>
                <a:ext cx="2226640"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COLLABORATE</a:t>
                </a:r>
              </a:p>
            </p:txBody>
          </p:sp>
        </p:grpSp>
        <p:grpSp>
          <p:nvGrpSpPr>
            <p:cNvPr id="9" name="Group 8">
              <a:extLst>
                <a:ext uri="{FF2B5EF4-FFF2-40B4-BE49-F238E27FC236}">
                  <a16:creationId xmlns:a16="http://schemas.microsoft.com/office/drawing/2014/main" id="{DFD4F472-D787-417C-95E1-CDC78DBE7401}"/>
                </a:ext>
              </a:extLst>
            </p:cNvPr>
            <p:cNvGrpSpPr/>
            <p:nvPr/>
          </p:nvGrpSpPr>
          <p:grpSpPr>
            <a:xfrm>
              <a:off x="9091474" y="1171376"/>
              <a:ext cx="2330762" cy="2372384"/>
              <a:chOff x="977867" y="1093129"/>
              <a:chExt cx="2330762" cy="2372384"/>
            </a:xfrm>
          </p:grpSpPr>
          <p:grpSp>
            <p:nvGrpSpPr>
              <p:cNvPr id="10" name="Group 9">
                <a:extLst>
                  <a:ext uri="{FF2B5EF4-FFF2-40B4-BE49-F238E27FC236}">
                    <a16:creationId xmlns:a16="http://schemas.microsoft.com/office/drawing/2014/main" id="{56A0C9D7-7DE7-4BAA-A181-851A38C2AE0C}"/>
                  </a:ext>
                </a:extLst>
              </p:cNvPr>
              <p:cNvGrpSpPr/>
              <p:nvPr/>
            </p:nvGrpSpPr>
            <p:grpSpPr>
              <a:xfrm>
                <a:off x="977867" y="1093129"/>
                <a:ext cx="2330762" cy="2372384"/>
                <a:chOff x="977867" y="1093129"/>
                <a:chExt cx="2330762" cy="2372384"/>
              </a:xfrm>
            </p:grpSpPr>
            <p:sp>
              <p:nvSpPr>
                <p:cNvPr id="16" name="Freeform: Shape 18">
                  <a:extLst>
                    <a:ext uri="{FF2B5EF4-FFF2-40B4-BE49-F238E27FC236}">
                      <a16:creationId xmlns:a16="http://schemas.microsoft.com/office/drawing/2014/main" id="{68E07A7A-289D-44F0-802E-C3645F34CC06}"/>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3">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9">
                  <a:extLst>
                    <a:ext uri="{FF2B5EF4-FFF2-40B4-BE49-F238E27FC236}">
                      <a16:creationId xmlns:a16="http://schemas.microsoft.com/office/drawing/2014/main" id="{7FE18E2C-4C88-4743-9B5D-DFC3884A8759}"/>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3"/>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BEFBD824-D30A-4932-BA57-7EF511CC6E68}"/>
                    </a:ext>
                  </a:extLst>
                </p:cNvPr>
                <p:cNvGrpSpPr/>
                <p:nvPr/>
              </p:nvGrpSpPr>
              <p:grpSpPr>
                <a:xfrm>
                  <a:off x="1560558" y="1093129"/>
                  <a:ext cx="1165380" cy="457829"/>
                  <a:chOff x="4184938" y="1031683"/>
                  <a:chExt cx="2289711" cy="899530"/>
                </a:xfrm>
              </p:grpSpPr>
              <p:sp>
                <p:nvSpPr>
                  <p:cNvPr id="19" name="Freeform: Shape 21">
                    <a:extLst>
                      <a:ext uri="{FF2B5EF4-FFF2-40B4-BE49-F238E27FC236}">
                        <a16:creationId xmlns:a16="http://schemas.microsoft.com/office/drawing/2014/main" id="{09703C4B-F257-408E-B67E-AE6D3E7466D7}"/>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2">
                    <a:extLst>
                      <a:ext uri="{FF2B5EF4-FFF2-40B4-BE49-F238E27FC236}">
                        <a16:creationId xmlns:a16="http://schemas.microsoft.com/office/drawing/2014/main" id="{F1C010A4-7ADB-4820-9B65-1E201EECD30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3">
                    <a:extLst>
                      <a:ext uri="{FF2B5EF4-FFF2-40B4-BE49-F238E27FC236}">
                        <a16:creationId xmlns:a16="http://schemas.microsoft.com/office/drawing/2014/main" id="{4F99450F-840B-4714-90EA-90D791F87DC6}"/>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4">
                    <a:extLst>
                      <a:ext uri="{FF2B5EF4-FFF2-40B4-BE49-F238E27FC236}">
                        <a16:creationId xmlns:a16="http://schemas.microsoft.com/office/drawing/2014/main" id="{2AFDC309-69EF-4A3C-8871-B98DAA375AF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5">
                    <a:extLst>
                      <a:ext uri="{FF2B5EF4-FFF2-40B4-BE49-F238E27FC236}">
                        <a16:creationId xmlns:a16="http://schemas.microsoft.com/office/drawing/2014/main" id="{39D818B5-2F0F-47F1-9A63-5673C89708D8}"/>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6">
                    <a:extLst>
                      <a:ext uri="{FF2B5EF4-FFF2-40B4-BE49-F238E27FC236}">
                        <a16:creationId xmlns:a16="http://schemas.microsoft.com/office/drawing/2014/main" id="{5B995A18-ABE2-481E-89D1-F14AB351EC82}"/>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7">
                    <a:extLst>
                      <a:ext uri="{FF2B5EF4-FFF2-40B4-BE49-F238E27FC236}">
                        <a16:creationId xmlns:a16="http://schemas.microsoft.com/office/drawing/2014/main" id="{F9643D02-1C99-4B89-AB0F-AED7D881FC80}"/>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6EF56289-5A51-401E-9473-0D9B69ADADCE}"/>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4DF10267-45B7-439C-8FC8-65FFA5D698ED}"/>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5AB40653-8530-4EB5-B337-EE97172DC431}"/>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9A436B59-36EB-431F-AE2F-BECCEDD48350}"/>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A973C08B-4A67-4FF4-BCF7-723F56C8B642}"/>
                  </a:ext>
                </a:extLst>
              </p:cNvPr>
              <p:cNvSpPr txBox="1"/>
              <p:nvPr/>
            </p:nvSpPr>
            <p:spPr>
              <a:xfrm>
                <a:off x="1314770" y="1992712"/>
                <a:ext cx="1656954"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COACH</a:t>
                </a:r>
              </a:p>
            </p:txBody>
          </p:sp>
        </p:grpSp>
      </p:grpSp>
    </p:spTree>
    <p:extLst>
      <p:ext uri="{BB962C8B-B14F-4D97-AF65-F5344CB8AC3E}">
        <p14:creationId xmlns:p14="http://schemas.microsoft.com/office/powerpoint/2010/main" val="66807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r>
              <a:rPr lang="en-US" dirty="0"/>
              <a:t>Please take a few minutes to interact with your art </a:t>
            </a:r>
          </a:p>
          <a:p>
            <a:r>
              <a:rPr lang="en-US" dirty="0"/>
              <a:t>Art Review:</a:t>
            </a:r>
          </a:p>
          <a:p>
            <a:r>
              <a:rPr lang="en-US" dirty="0"/>
              <a:t>                                     Walk About Review</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EB50C5C4-58D6-4BC7-AA3C-3E89E57B16DF}"/>
              </a:ext>
            </a:extLst>
          </p:cNvPr>
          <p:cNvSpPr>
            <a:spLocks noGrp="1"/>
          </p:cNvSpPr>
          <p:nvPr>
            <p:ph type="title"/>
          </p:nvPr>
        </p:nvSpPr>
        <p:spPr/>
        <p:txBody>
          <a:bodyPr/>
          <a:lstStyle/>
          <a:p>
            <a:r>
              <a:rPr lang="en-IN" sz="4800" i="1" dirty="0">
                <a:solidFill>
                  <a:schemeClr val="accent1">
                    <a:lumMod val="60000"/>
                    <a:lumOff val="40000"/>
                  </a:schemeClr>
                </a:solidFill>
                <a:effectLst>
                  <a:outerShdw blurRad="38100" dist="38100" dir="2700000" algn="tl">
                    <a:srgbClr val="000000">
                      <a:alpha val="43137"/>
                    </a:srgbClr>
                  </a:outerShdw>
                </a:effectLst>
              </a:rPr>
              <a:t>The Art of Coaching</a:t>
            </a:r>
          </a:p>
        </p:txBody>
      </p:sp>
      <p:pic>
        <p:nvPicPr>
          <p:cNvPr id="6" name="Picture 5" descr="Artistic Cover for Fine Art and Illustration - Free Vec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634" y="108066"/>
            <a:ext cx="3197365" cy="1403630"/>
          </a:xfrm>
          <a:prstGeom prst="rect">
            <a:avLst/>
          </a:prstGeom>
        </p:spPr>
      </p:pic>
      <p:graphicFrame>
        <p:nvGraphicFramePr>
          <p:cNvPr id="66" name="Table 65"/>
          <p:cNvGraphicFramePr>
            <a:graphicFrameLocks noGrp="1"/>
          </p:cNvGraphicFramePr>
          <p:nvPr/>
        </p:nvGraphicFramePr>
        <p:xfrm>
          <a:off x="2069868" y="3060065"/>
          <a:ext cx="7973752" cy="2743200"/>
        </p:xfrm>
        <a:graphic>
          <a:graphicData uri="http://schemas.openxmlformats.org/drawingml/2006/table">
            <a:tbl>
              <a:tblPr firstRow="1" bandRow="1">
                <a:tableStyleId>{5C22544A-7EE6-4342-B048-85BDC9FD1C3A}</a:tableStyleId>
              </a:tblPr>
              <a:tblGrid>
                <a:gridCol w="1993438">
                  <a:extLst>
                    <a:ext uri="{9D8B030D-6E8A-4147-A177-3AD203B41FA5}">
                      <a16:colId xmlns:a16="http://schemas.microsoft.com/office/drawing/2014/main" val="3361203287"/>
                    </a:ext>
                  </a:extLst>
                </a:gridCol>
                <a:gridCol w="1993438">
                  <a:extLst>
                    <a:ext uri="{9D8B030D-6E8A-4147-A177-3AD203B41FA5}">
                      <a16:colId xmlns:a16="http://schemas.microsoft.com/office/drawing/2014/main" val="2468683480"/>
                    </a:ext>
                  </a:extLst>
                </a:gridCol>
                <a:gridCol w="1993438">
                  <a:extLst>
                    <a:ext uri="{9D8B030D-6E8A-4147-A177-3AD203B41FA5}">
                      <a16:colId xmlns:a16="http://schemas.microsoft.com/office/drawing/2014/main" val="2445826931"/>
                    </a:ext>
                  </a:extLst>
                </a:gridCol>
                <a:gridCol w="1993438">
                  <a:extLst>
                    <a:ext uri="{9D8B030D-6E8A-4147-A177-3AD203B41FA5}">
                      <a16:colId xmlns:a16="http://schemas.microsoft.com/office/drawing/2014/main" val="2216930056"/>
                    </a:ext>
                  </a:extLst>
                </a:gridCol>
              </a:tblGrid>
              <a:tr h="897447">
                <a:tc>
                  <a:txBody>
                    <a:bodyPr/>
                    <a:lstStyle/>
                    <a:p>
                      <a:r>
                        <a:rPr lang="en-US" dirty="0"/>
                        <a:t>DISCOVERY</a:t>
                      </a:r>
                    </a:p>
                  </a:txBody>
                  <a:tcPr/>
                </a:tc>
                <a:tc>
                  <a:txBody>
                    <a:bodyPr/>
                    <a:lstStyle/>
                    <a:p>
                      <a:endParaRPr lang="en-US" dirty="0"/>
                    </a:p>
                    <a:p>
                      <a:endParaRPr lang="en-US" dirty="0"/>
                    </a:p>
                    <a:p>
                      <a:r>
                        <a:rPr lang="en-US" dirty="0"/>
                        <a:t>              Name:------</a:t>
                      </a:r>
                    </a:p>
                  </a:txBody>
                  <a:tcPr/>
                </a:tc>
                <a:tc>
                  <a:txBody>
                    <a:bodyPr/>
                    <a:lstStyle/>
                    <a:p>
                      <a:endParaRPr lang="en-US" dirty="0"/>
                    </a:p>
                    <a:p>
                      <a:endParaRPr lang="en-US" dirty="0"/>
                    </a:p>
                    <a:p>
                      <a:r>
                        <a:rPr lang="en-US" dirty="0"/>
                        <a:t>Name:--------</a:t>
                      </a:r>
                    </a:p>
                  </a:txBody>
                  <a:tcPr/>
                </a:tc>
                <a:tc>
                  <a:txBody>
                    <a:bodyPr/>
                    <a:lstStyle/>
                    <a:p>
                      <a:endParaRPr lang="en-US" dirty="0"/>
                    </a:p>
                    <a:p>
                      <a:endParaRPr lang="en-US" dirty="0"/>
                    </a:p>
                    <a:p>
                      <a:r>
                        <a:rPr lang="en-US" dirty="0"/>
                        <a:t>Name:--------</a:t>
                      </a:r>
                    </a:p>
                  </a:txBody>
                  <a:tcPr/>
                </a:tc>
                <a:extLst>
                  <a:ext uri="{0D108BD9-81ED-4DB2-BD59-A6C34878D82A}">
                    <a16:rowId xmlns:a16="http://schemas.microsoft.com/office/drawing/2014/main" val="2973202965"/>
                  </a:ext>
                </a:extLst>
              </a:tr>
              <a:tr h="897447">
                <a:tc>
                  <a:txBody>
                    <a:bodyPr/>
                    <a:lstStyle/>
                    <a:p>
                      <a:r>
                        <a:rPr lang="en-US" dirty="0"/>
                        <a:t>WONDERING</a:t>
                      </a:r>
                    </a:p>
                  </a:txBody>
                  <a:tcPr/>
                </a:tc>
                <a:tc>
                  <a:txBody>
                    <a:bodyPr/>
                    <a:lstStyle/>
                    <a:p>
                      <a:endParaRPr lang="en-US" dirty="0"/>
                    </a:p>
                    <a:p>
                      <a:endParaRPr lang="en-US" dirty="0"/>
                    </a:p>
                    <a:p>
                      <a:r>
                        <a:rPr lang="en-US" dirty="0"/>
                        <a:t>               Name:-----</a:t>
                      </a:r>
                    </a:p>
                  </a:txBody>
                  <a:tcPr/>
                </a:tc>
                <a:tc>
                  <a:txBody>
                    <a:bodyPr/>
                    <a:lstStyle/>
                    <a:p>
                      <a:endParaRPr lang="en-US" dirty="0"/>
                    </a:p>
                    <a:p>
                      <a:endParaRPr lang="en-US" dirty="0"/>
                    </a:p>
                    <a:p>
                      <a:r>
                        <a:rPr lang="en-US" dirty="0"/>
                        <a:t>          Name:----</a:t>
                      </a:r>
                    </a:p>
                  </a:txBody>
                  <a:tcPr/>
                </a:tc>
                <a:tc>
                  <a:txBody>
                    <a:bodyPr/>
                    <a:lstStyle/>
                    <a:p>
                      <a:endParaRPr lang="en-US" dirty="0"/>
                    </a:p>
                    <a:p>
                      <a:endParaRPr lang="en-US" dirty="0"/>
                    </a:p>
                    <a:p>
                      <a:r>
                        <a:rPr lang="en-US" dirty="0"/>
                        <a:t>Name:----</a:t>
                      </a:r>
                    </a:p>
                  </a:txBody>
                  <a:tcPr/>
                </a:tc>
                <a:extLst>
                  <a:ext uri="{0D108BD9-81ED-4DB2-BD59-A6C34878D82A}">
                    <a16:rowId xmlns:a16="http://schemas.microsoft.com/office/drawing/2014/main" val="3345107417"/>
                  </a:ext>
                </a:extLst>
              </a:tr>
              <a:tr h="897447">
                <a:tc>
                  <a:txBody>
                    <a:bodyPr/>
                    <a:lstStyle/>
                    <a:p>
                      <a:r>
                        <a:rPr lang="en-US" dirty="0"/>
                        <a:t>INSIGHT</a:t>
                      </a:r>
                    </a:p>
                  </a:txBody>
                  <a:tcPr/>
                </a:tc>
                <a:tc>
                  <a:txBody>
                    <a:bodyPr/>
                    <a:lstStyle/>
                    <a:p>
                      <a:endParaRPr lang="en-US" dirty="0"/>
                    </a:p>
                    <a:p>
                      <a:endParaRPr lang="en-US" dirty="0"/>
                    </a:p>
                    <a:p>
                      <a:r>
                        <a:rPr lang="en-US" dirty="0"/>
                        <a:t>               Name:----</a:t>
                      </a:r>
                    </a:p>
                  </a:txBody>
                  <a:tcPr/>
                </a:tc>
                <a:tc>
                  <a:txBody>
                    <a:bodyPr/>
                    <a:lstStyle/>
                    <a:p>
                      <a:endParaRPr lang="en-US" dirty="0"/>
                    </a:p>
                    <a:p>
                      <a:endParaRPr lang="en-US" dirty="0"/>
                    </a:p>
                    <a:p>
                      <a:r>
                        <a:rPr lang="en-US" dirty="0"/>
                        <a:t>         Name:-----</a:t>
                      </a:r>
                    </a:p>
                  </a:txBody>
                  <a:tcPr/>
                </a:tc>
                <a:tc>
                  <a:txBody>
                    <a:bodyPr/>
                    <a:lstStyle/>
                    <a:p>
                      <a:endParaRPr lang="en-US" dirty="0"/>
                    </a:p>
                    <a:p>
                      <a:endParaRPr lang="en-US" dirty="0"/>
                    </a:p>
                    <a:p>
                      <a:r>
                        <a:rPr lang="en-US" dirty="0"/>
                        <a:t>Name:-----</a:t>
                      </a:r>
                    </a:p>
                  </a:txBody>
                  <a:tcPr/>
                </a:tc>
                <a:extLst>
                  <a:ext uri="{0D108BD9-81ED-4DB2-BD59-A6C34878D82A}">
                    <a16:rowId xmlns:a16="http://schemas.microsoft.com/office/drawing/2014/main" val="2301473685"/>
                  </a:ext>
                </a:extLst>
              </a:tr>
            </a:tbl>
          </a:graphicData>
        </a:graphic>
      </p:graphicFrame>
      <p:pic>
        <p:nvPicPr>
          <p:cNvPr id="67" name="Picture 66"/>
          <p:cNvPicPr/>
          <p:nvPr/>
        </p:nvPicPr>
        <p:blipFill>
          <a:blip r:embed="rId4"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spTree>
    <p:extLst>
      <p:ext uri="{BB962C8B-B14F-4D97-AF65-F5344CB8AC3E}">
        <p14:creationId xmlns:p14="http://schemas.microsoft.com/office/powerpoint/2010/main" val="93797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ABB0E82-8BED-4BF9-96CD-48FFCAB9F15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B9ED8D23-E867-4E17-8E8B-667E663B2250}"/>
              </a:ext>
            </a:extLst>
          </p:cNvPr>
          <p:cNvSpPr/>
          <p:nvPr/>
        </p:nvSpPr>
        <p:spPr>
          <a:xfrm>
            <a:off x="0" y="0"/>
            <a:ext cx="12192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375CD37-B270-4FCF-ADE7-8ADF18EF90ED}"/>
              </a:ext>
            </a:extLst>
          </p:cNvPr>
          <p:cNvGrpSpPr/>
          <p:nvPr/>
        </p:nvGrpSpPr>
        <p:grpSpPr>
          <a:xfrm>
            <a:off x="873815" y="2063378"/>
            <a:ext cx="10444369" cy="2372384"/>
            <a:chOff x="977867" y="1171376"/>
            <a:chExt cx="10444369" cy="2372384"/>
          </a:xfrm>
        </p:grpSpPr>
        <p:grpSp>
          <p:nvGrpSpPr>
            <p:cNvPr id="12" name="Group 11">
              <a:extLst>
                <a:ext uri="{FF2B5EF4-FFF2-40B4-BE49-F238E27FC236}">
                  <a16:creationId xmlns:a16="http://schemas.microsoft.com/office/drawing/2014/main" id="{9AAE84D3-472B-4FE7-9F4A-FE905DCFCFD4}"/>
                </a:ext>
              </a:extLst>
            </p:cNvPr>
            <p:cNvGrpSpPr/>
            <p:nvPr/>
          </p:nvGrpSpPr>
          <p:grpSpPr>
            <a:xfrm>
              <a:off x="977867" y="1171376"/>
              <a:ext cx="2330762" cy="2372384"/>
              <a:chOff x="977867" y="1093129"/>
              <a:chExt cx="2330762" cy="2372384"/>
            </a:xfrm>
          </p:grpSpPr>
          <p:grpSp>
            <p:nvGrpSpPr>
              <p:cNvPr id="51" name="Group 50">
                <a:extLst>
                  <a:ext uri="{FF2B5EF4-FFF2-40B4-BE49-F238E27FC236}">
                    <a16:creationId xmlns:a16="http://schemas.microsoft.com/office/drawing/2014/main" id="{9FBD0A96-9BB4-4744-B737-ABBD760C89AD}"/>
                  </a:ext>
                </a:extLst>
              </p:cNvPr>
              <p:cNvGrpSpPr/>
              <p:nvPr/>
            </p:nvGrpSpPr>
            <p:grpSpPr>
              <a:xfrm>
                <a:off x="977867" y="1093129"/>
                <a:ext cx="2330762" cy="2372384"/>
                <a:chOff x="977867" y="1093129"/>
                <a:chExt cx="2330762" cy="2372384"/>
              </a:xfrm>
            </p:grpSpPr>
            <p:sp>
              <p:nvSpPr>
                <p:cNvPr id="55" name="Freeform: Shape 54">
                  <a:extLst>
                    <a:ext uri="{FF2B5EF4-FFF2-40B4-BE49-F238E27FC236}">
                      <a16:creationId xmlns:a16="http://schemas.microsoft.com/office/drawing/2014/main" id="{10E30880-1F26-4B60-9724-96FE81CD104C}"/>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1">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47AD44F-2374-4314-B188-67A4ED34A385}"/>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1"/>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15E6659B-EAA3-4E38-8650-5094076548DC}"/>
                    </a:ext>
                  </a:extLst>
                </p:cNvPr>
                <p:cNvGrpSpPr/>
                <p:nvPr/>
              </p:nvGrpSpPr>
              <p:grpSpPr>
                <a:xfrm>
                  <a:off x="1560558" y="1093129"/>
                  <a:ext cx="1165380" cy="457829"/>
                  <a:chOff x="4184938" y="1031683"/>
                  <a:chExt cx="2289711" cy="899530"/>
                </a:xfrm>
              </p:grpSpPr>
              <p:sp>
                <p:nvSpPr>
                  <p:cNvPr id="58" name="Freeform: Shape 57">
                    <a:extLst>
                      <a:ext uri="{FF2B5EF4-FFF2-40B4-BE49-F238E27FC236}">
                        <a16:creationId xmlns:a16="http://schemas.microsoft.com/office/drawing/2014/main" id="{57112767-B6B4-4CFB-864B-1AD9225B3F7D}"/>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C0A8179-19E1-4523-8FD1-6C508651FE3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EACB99C1-F60A-4ADA-9086-1A85452FE7D7}"/>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3E42464-EE3A-4E1C-84FF-5D6214C22C4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A571E0-E609-45EA-AB50-2C5D5DF4EEFF}"/>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0716159-A250-4A2B-B289-5B2CFA33D38A}"/>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7BA292F1-8845-495C-869F-0EA809C81649}"/>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D6E1C55-56E3-4324-8AEC-D85DEAC6C850}"/>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13383F-D9DC-40F4-BB8F-956A06A5C6E0}"/>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C7988138-6DF9-4322-A707-BDDF6ECD775F}"/>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A5BBEF26-0B67-4419-A9C7-ACCB2924F878}"/>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7312094A-8D6A-4EBA-B332-4CA496702CD9}"/>
                  </a:ext>
                </a:extLst>
              </p:cNvPr>
              <p:cNvGrpSpPr/>
              <p:nvPr/>
            </p:nvGrpSpPr>
            <p:grpSpPr>
              <a:xfrm>
                <a:off x="1180123" y="1992712"/>
                <a:ext cx="1926249" cy="1274474"/>
                <a:chOff x="1180123" y="1964409"/>
                <a:chExt cx="1926249" cy="1274474"/>
              </a:xfrm>
            </p:grpSpPr>
            <p:sp>
              <p:nvSpPr>
                <p:cNvPr id="53" name="TextBox 52">
                  <a:extLst>
                    <a:ext uri="{FF2B5EF4-FFF2-40B4-BE49-F238E27FC236}">
                      <a16:creationId xmlns:a16="http://schemas.microsoft.com/office/drawing/2014/main" id="{1643AF6D-568D-4CC7-B93D-5489D65520B9}"/>
                    </a:ext>
                  </a:extLst>
                </p:cNvPr>
                <p:cNvSpPr txBox="1"/>
                <p:nvPr/>
              </p:nvSpPr>
              <p:spPr>
                <a:xfrm>
                  <a:off x="1314770" y="1964409"/>
                  <a:ext cx="1656954"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CONSULT</a:t>
                  </a:r>
                </a:p>
              </p:txBody>
            </p:sp>
            <p:sp>
              <p:nvSpPr>
                <p:cNvPr id="54" name="Rectangle 53">
                  <a:extLst>
                    <a:ext uri="{FF2B5EF4-FFF2-40B4-BE49-F238E27FC236}">
                      <a16:creationId xmlns:a16="http://schemas.microsoft.com/office/drawing/2014/main" id="{BA40F38E-78DA-47F0-9436-4DEAD70C56F5}"/>
                    </a:ext>
                  </a:extLst>
                </p:cNvPr>
                <p:cNvSpPr/>
                <p:nvPr/>
              </p:nvSpPr>
              <p:spPr>
                <a:xfrm>
                  <a:off x="1180123" y="2469442"/>
                  <a:ext cx="192624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44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t>
                  </a:r>
                </a:p>
              </p:txBody>
            </p:sp>
          </p:grpSp>
        </p:grpSp>
        <p:grpSp>
          <p:nvGrpSpPr>
            <p:cNvPr id="13" name="Group 12">
              <a:extLst>
                <a:ext uri="{FF2B5EF4-FFF2-40B4-BE49-F238E27FC236}">
                  <a16:creationId xmlns:a16="http://schemas.microsoft.com/office/drawing/2014/main" id="{D9848B0F-46BB-4129-8B3D-1DC21BF7FE3A}"/>
                </a:ext>
              </a:extLst>
            </p:cNvPr>
            <p:cNvGrpSpPr/>
            <p:nvPr/>
          </p:nvGrpSpPr>
          <p:grpSpPr>
            <a:xfrm>
              <a:off x="5034669" y="1171376"/>
              <a:ext cx="2330764" cy="2372384"/>
              <a:chOff x="977865" y="1093129"/>
              <a:chExt cx="2330764" cy="2372384"/>
            </a:xfrm>
          </p:grpSpPr>
          <p:grpSp>
            <p:nvGrpSpPr>
              <p:cNvPr id="33" name="Group 32">
                <a:extLst>
                  <a:ext uri="{FF2B5EF4-FFF2-40B4-BE49-F238E27FC236}">
                    <a16:creationId xmlns:a16="http://schemas.microsoft.com/office/drawing/2014/main" id="{105E1A70-A3C4-415F-99BD-CD8331DEAFD4}"/>
                  </a:ext>
                </a:extLst>
              </p:cNvPr>
              <p:cNvGrpSpPr/>
              <p:nvPr/>
            </p:nvGrpSpPr>
            <p:grpSpPr>
              <a:xfrm>
                <a:off x="977867" y="1093129"/>
                <a:ext cx="2330762" cy="2372384"/>
                <a:chOff x="977867" y="1093129"/>
                <a:chExt cx="2330762" cy="2372384"/>
              </a:xfrm>
            </p:grpSpPr>
            <p:sp>
              <p:nvSpPr>
                <p:cNvPr id="37" name="Freeform: Shape 36">
                  <a:extLst>
                    <a:ext uri="{FF2B5EF4-FFF2-40B4-BE49-F238E27FC236}">
                      <a16:creationId xmlns:a16="http://schemas.microsoft.com/office/drawing/2014/main" id="{3B3070D0-BF40-46D7-8D7E-EEA6A952292B}"/>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2">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24E4533-4D9D-499C-8DC7-405B6423FF8F}"/>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2"/>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9F12734-A24F-44A3-8729-656CF2162FCA}"/>
                    </a:ext>
                  </a:extLst>
                </p:cNvPr>
                <p:cNvGrpSpPr/>
                <p:nvPr/>
              </p:nvGrpSpPr>
              <p:grpSpPr>
                <a:xfrm>
                  <a:off x="1560558" y="1093129"/>
                  <a:ext cx="1165380" cy="457829"/>
                  <a:chOff x="4184938" y="1031683"/>
                  <a:chExt cx="2289711" cy="899530"/>
                </a:xfrm>
              </p:grpSpPr>
              <p:sp>
                <p:nvSpPr>
                  <p:cNvPr id="40" name="Freeform: Shape 39">
                    <a:extLst>
                      <a:ext uri="{FF2B5EF4-FFF2-40B4-BE49-F238E27FC236}">
                        <a16:creationId xmlns:a16="http://schemas.microsoft.com/office/drawing/2014/main" id="{A4C3CD90-E650-415F-B48C-1744C4934569}"/>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A8965799-FFD7-4B63-8EC6-E9A6E42927AC}"/>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69645B7-62AE-4E0A-BEEE-AA966FBBF279}"/>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0B3183F-B0E4-485E-9116-AF6AD4F7E125}"/>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0A8A0C0-A5A3-4EF8-B9CB-4C205A7BED4E}"/>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99AEC48-22CA-459E-B92A-FEFB85E480A1}"/>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7E825A7-E84E-4B62-B1EE-18AB09586278}"/>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CE83FB3-0DC7-4966-8BBC-52812A29128B}"/>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F5F4EFCA-8652-47FC-A2A8-AA11EEE2BA9A}"/>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77182B3-6CD9-4543-8DA3-278E26928AA0}"/>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4356532-06DA-4922-9F76-737653857A4B}"/>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D89C032B-DC68-4A96-ACF8-618A7CAC553F}"/>
                  </a:ext>
                </a:extLst>
              </p:cNvPr>
              <p:cNvGrpSpPr/>
              <p:nvPr/>
            </p:nvGrpSpPr>
            <p:grpSpPr>
              <a:xfrm>
                <a:off x="977865" y="1992712"/>
                <a:ext cx="2226640" cy="1274474"/>
                <a:chOff x="977865" y="1964409"/>
                <a:chExt cx="2226640" cy="1274474"/>
              </a:xfrm>
            </p:grpSpPr>
            <p:sp>
              <p:nvSpPr>
                <p:cNvPr id="35" name="TextBox 34">
                  <a:extLst>
                    <a:ext uri="{FF2B5EF4-FFF2-40B4-BE49-F238E27FC236}">
                      <a16:creationId xmlns:a16="http://schemas.microsoft.com/office/drawing/2014/main" id="{97DA3ABA-16AC-4150-B0FC-55E454FD20E2}"/>
                    </a:ext>
                  </a:extLst>
                </p:cNvPr>
                <p:cNvSpPr txBox="1"/>
                <p:nvPr/>
              </p:nvSpPr>
              <p:spPr>
                <a:xfrm>
                  <a:off x="977865" y="1964409"/>
                  <a:ext cx="2226640"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COLLABORATE</a:t>
                  </a:r>
                </a:p>
              </p:txBody>
            </p:sp>
            <p:sp>
              <p:nvSpPr>
                <p:cNvPr id="36" name="Rectangle 35">
                  <a:extLst>
                    <a:ext uri="{FF2B5EF4-FFF2-40B4-BE49-F238E27FC236}">
                      <a16:creationId xmlns:a16="http://schemas.microsoft.com/office/drawing/2014/main" id="{9A973F3D-6444-4A77-883B-2C76FC6E2C08}"/>
                    </a:ext>
                  </a:extLst>
                </p:cNvPr>
                <p:cNvSpPr/>
                <p:nvPr/>
              </p:nvSpPr>
              <p:spPr>
                <a:xfrm>
                  <a:off x="1180123" y="2469442"/>
                  <a:ext cx="192624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44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t>
                  </a:r>
                </a:p>
              </p:txBody>
            </p:sp>
          </p:grpSp>
        </p:grpSp>
        <p:grpSp>
          <p:nvGrpSpPr>
            <p:cNvPr id="14" name="Group 13">
              <a:extLst>
                <a:ext uri="{FF2B5EF4-FFF2-40B4-BE49-F238E27FC236}">
                  <a16:creationId xmlns:a16="http://schemas.microsoft.com/office/drawing/2014/main" id="{DFD4F472-D787-417C-95E1-CDC78DBE7401}"/>
                </a:ext>
              </a:extLst>
            </p:cNvPr>
            <p:cNvGrpSpPr/>
            <p:nvPr/>
          </p:nvGrpSpPr>
          <p:grpSpPr>
            <a:xfrm>
              <a:off x="9091474" y="1171376"/>
              <a:ext cx="2330762" cy="2372384"/>
              <a:chOff x="977867" y="1093129"/>
              <a:chExt cx="2330762" cy="2372384"/>
            </a:xfrm>
          </p:grpSpPr>
          <p:grpSp>
            <p:nvGrpSpPr>
              <p:cNvPr id="15" name="Group 14">
                <a:extLst>
                  <a:ext uri="{FF2B5EF4-FFF2-40B4-BE49-F238E27FC236}">
                    <a16:creationId xmlns:a16="http://schemas.microsoft.com/office/drawing/2014/main" id="{56A0C9D7-7DE7-4BAA-A181-851A38C2AE0C}"/>
                  </a:ext>
                </a:extLst>
              </p:cNvPr>
              <p:cNvGrpSpPr/>
              <p:nvPr/>
            </p:nvGrpSpPr>
            <p:grpSpPr>
              <a:xfrm>
                <a:off x="977867" y="1093129"/>
                <a:ext cx="2330762" cy="2372384"/>
                <a:chOff x="977867" y="1093129"/>
                <a:chExt cx="2330762" cy="2372384"/>
              </a:xfrm>
            </p:grpSpPr>
            <p:sp>
              <p:nvSpPr>
                <p:cNvPr id="19" name="Freeform: Shape 18">
                  <a:extLst>
                    <a:ext uri="{FF2B5EF4-FFF2-40B4-BE49-F238E27FC236}">
                      <a16:creationId xmlns:a16="http://schemas.microsoft.com/office/drawing/2014/main" id="{68E07A7A-289D-44F0-802E-C3645F34CC06}"/>
                    </a:ext>
                  </a:extLst>
                </p:cNvPr>
                <p:cNvSpPr/>
                <p:nvPr/>
              </p:nvSpPr>
              <p:spPr>
                <a:xfrm>
                  <a:off x="977867" y="1717441"/>
                  <a:ext cx="2330761" cy="1748072"/>
                </a:xfrm>
                <a:custGeom>
                  <a:avLst/>
                  <a:gdLst>
                    <a:gd name="connsiteX0" fmla="*/ 526160 w 5560727"/>
                    <a:gd name="connsiteY0" fmla="*/ 526160 h 4170545"/>
                    <a:gd name="connsiteX1" fmla="*/ 5105583 w 5560727"/>
                    <a:gd name="connsiteY1" fmla="*/ 526160 h 4170545"/>
                    <a:gd name="connsiteX2" fmla="*/ 5105583 w 5560727"/>
                    <a:gd name="connsiteY2" fmla="*/ 3715401 h 4170545"/>
                    <a:gd name="connsiteX3" fmla="*/ 526160 w 5560727"/>
                    <a:gd name="connsiteY3" fmla="*/ 3715401 h 4170545"/>
                    <a:gd name="connsiteX0" fmla="*/ 0 w 4593772"/>
                    <a:gd name="connsiteY0" fmla="*/ 0 h 3189241"/>
                    <a:gd name="connsiteX1" fmla="*/ 4579423 w 4593772"/>
                    <a:gd name="connsiteY1" fmla="*/ 0 h 3189241"/>
                    <a:gd name="connsiteX2" fmla="*/ 4593772 w 4593772"/>
                    <a:gd name="connsiteY2" fmla="*/ 419669 h 3189241"/>
                    <a:gd name="connsiteX3" fmla="*/ 4579423 w 4593772"/>
                    <a:gd name="connsiteY3" fmla="*/ 3189241 h 3189241"/>
                    <a:gd name="connsiteX4" fmla="*/ 0 w 4593772"/>
                    <a:gd name="connsiteY4" fmla="*/ 3189241 h 3189241"/>
                    <a:gd name="connsiteX5" fmla="*/ 0 w 4593772"/>
                    <a:gd name="connsiteY5" fmla="*/ 0 h 3189241"/>
                    <a:gd name="connsiteX0" fmla="*/ 0 w 4579423"/>
                    <a:gd name="connsiteY0" fmla="*/ 0 h 3189241"/>
                    <a:gd name="connsiteX1" fmla="*/ 4579423 w 4579423"/>
                    <a:gd name="connsiteY1" fmla="*/ 0 h 3189241"/>
                    <a:gd name="connsiteX2" fmla="*/ 4579423 w 4579423"/>
                    <a:gd name="connsiteY2" fmla="*/ 3189241 h 3189241"/>
                    <a:gd name="connsiteX3" fmla="*/ 0 w 4579423"/>
                    <a:gd name="connsiteY3" fmla="*/ 3189241 h 3189241"/>
                    <a:gd name="connsiteX4" fmla="*/ 0 w 4579423"/>
                    <a:gd name="connsiteY4" fmla="*/ 0 h 31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3189241">
                      <a:moveTo>
                        <a:pt x="0" y="0"/>
                      </a:moveTo>
                      <a:lnTo>
                        <a:pt x="4579423" y="0"/>
                      </a:lnTo>
                      <a:lnTo>
                        <a:pt x="4579423" y="3189241"/>
                      </a:lnTo>
                      <a:lnTo>
                        <a:pt x="0" y="3189241"/>
                      </a:lnTo>
                      <a:lnTo>
                        <a:pt x="0" y="0"/>
                      </a:lnTo>
                      <a:close/>
                    </a:path>
                  </a:pathLst>
                </a:custGeom>
                <a:solidFill>
                  <a:schemeClr val="accent3">
                    <a:lumMod val="20000"/>
                    <a:lumOff val="80000"/>
                    <a:alpha val="6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FE18E2C-4C88-4743-9B5D-DFC3884A8759}"/>
                    </a:ext>
                  </a:extLst>
                </p:cNvPr>
                <p:cNvSpPr/>
                <p:nvPr/>
              </p:nvSpPr>
              <p:spPr>
                <a:xfrm>
                  <a:off x="977868" y="1301233"/>
                  <a:ext cx="2330761" cy="416208"/>
                </a:xfrm>
                <a:custGeom>
                  <a:avLst/>
                  <a:gdLst>
                    <a:gd name="connsiteX0" fmla="*/ 3878952 w 5560727"/>
                    <a:gd name="connsiteY0" fmla="*/ 526160 h 2044385"/>
                    <a:gd name="connsiteX1" fmla="*/ 1752791 w 5560727"/>
                    <a:gd name="connsiteY1" fmla="*/ 526160 h 2044385"/>
                    <a:gd name="connsiteX2" fmla="*/ 526160 w 5560727"/>
                    <a:gd name="connsiteY2" fmla="*/ 526160 h 2044385"/>
                    <a:gd name="connsiteX3" fmla="*/ 526160 w 5560727"/>
                    <a:gd name="connsiteY3" fmla="*/ 1589240 h 2044385"/>
                    <a:gd name="connsiteX4" fmla="*/ 5105583 w 5560727"/>
                    <a:gd name="connsiteY4" fmla="*/ 1589240 h 2044385"/>
                    <a:gd name="connsiteX5" fmla="*/ 5105583 w 5560727"/>
                    <a:gd name="connsiteY5" fmla="*/ 526160 h 2044385"/>
                    <a:gd name="connsiteX0" fmla="*/ 4579423 w 4579423"/>
                    <a:gd name="connsiteY0" fmla="*/ 0 h 1063080"/>
                    <a:gd name="connsiteX1" fmla="*/ 1226631 w 4579423"/>
                    <a:gd name="connsiteY1" fmla="*/ 0 h 1063080"/>
                    <a:gd name="connsiteX2" fmla="*/ 0 w 4579423"/>
                    <a:gd name="connsiteY2" fmla="*/ 0 h 1063080"/>
                    <a:gd name="connsiteX3" fmla="*/ 0 w 4579423"/>
                    <a:gd name="connsiteY3" fmla="*/ 1063080 h 1063080"/>
                    <a:gd name="connsiteX4" fmla="*/ 4579423 w 4579423"/>
                    <a:gd name="connsiteY4" fmla="*/ 1063080 h 1063080"/>
                    <a:gd name="connsiteX5" fmla="*/ 4579423 w 4579423"/>
                    <a:gd name="connsiteY5" fmla="*/ 0 h 1063080"/>
                    <a:gd name="connsiteX0" fmla="*/ 4579423 w 4579423"/>
                    <a:gd name="connsiteY0" fmla="*/ 0 h 1063080"/>
                    <a:gd name="connsiteX1" fmla="*/ 0 w 4579423"/>
                    <a:gd name="connsiteY1" fmla="*/ 0 h 1063080"/>
                    <a:gd name="connsiteX2" fmla="*/ 0 w 4579423"/>
                    <a:gd name="connsiteY2" fmla="*/ 1063080 h 1063080"/>
                    <a:gd name="connsiteX3" fmla="*/ 4579423 w 4579423"/>
                    <a:gd name="connsiteY3" fmla="*/ 1063080 h 1063080"/>
                    <a:gd name="connsiteX4" fmla="*/ 4579423 w 4579423"/>
                    <a:gd name="connsiteY4" fmla="*/ 0 h 10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423" h="1063080">
                      <a:moveTo>
                        <a:pt x="4579423" y="0"/>
                      </a:moveTo>
                      <a:lnTo>
                        <a:pt x="0" y="0"/>
                      </a:lnTo>
                      <a:lnTo>
                        <a:pt x="0" y="1063080"/>
                      </a:lnTo>
                      <a:lnTo>
                        <a:pt x="4579423" y="1063080"/>
                      </a:lnTo>
                      <a:lnTo>
                        <a:pt x="4579423" y="0"/>
                      </a:lnTo>
                      <a:close/>
                    </a:path>
                  </a:pathLst>
                </a:custGeom>
                <a:solidFill>
                  <a:schemeClr val="accent3"/>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EFBD824-D30A-4932-BA57-7EF511CC6E68}"/>
                    </a:ext>
                  </a:extLst>
                </p:cNvPr>
                <p:cNvGrpSpPr/>
                <p:nvPr/>
              </p:nvGrpSpPr>
              <p:grpSpPr>
                <a:xfrm>
                  <a:off x="1560558" y="1093129"/>
                  <a:ext cx="1165380" cy="457829"/>
                  <a:chOff x="4184938" y="1031683"/>
                  <a:chExt cx="2289711" cy="899530"/>
                </a:xfrm>
              </p:grpSpPr>
              <p:sp>
                <p:nvSpPr>
                  <p:cNvPr id="22" name="Freeform: Shape 21">
                    <a:extLst>
                      <a:ext uri="{FF2B5EF4-FFF2-40B4-BE49-F238E27FC236}">
                        <a16:creationId xmlns:a16="http://schemas.microsoft.com/office/drawing/2014/main" id="{09703C4B-F257-408E-B67E-AE6D3E7466D7}"/>
                      </a:ext>
                    </a:extLst>
                  </p:cNvPr>
                  <p:cNvSpPr/>
                  <p:nvPr/>
                </p:nvSpPr>
                <p:spPr>
                  <a:xfrm>
                    <a:off x="5902222"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C010A4-7ADB-4820-9B65-1E201EECD309}"/>
                      </a:ext>
                    </a:extLst>
                  </p:cNvPr>
                  <p:cNvSpPr/>
                  <p:nvPr/>
                </p:nvSpPr>
                <p:spPr>
                  <a:xfrm>
                    <a:off x="5411568"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F99450F-840B-4714-90EA-90D791F87DC6}"/>
                      </a:ext>
                    </a:extLst>
                  </p:cNvPr>
                  <p:cNvSpPr/>
                  <p:nvPr/>
                </p:nvSpPr>
                <p:spPr>
                  <a:xfrm>
                    <a:off x="4920917" y="1604110"/>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AFDC309-69EF-4A3C-8871-B98DAA375AF0}"/>
                      </a:ext>
                    </a:extLst>
                  </p:cNvPr>
                  <p:cNvSpPr/>
                  <p:nvPr/>
                </p:nvSpPr>
                <p:spPr>
                  <a:xfrm>
                    <a:off x="4430263" y="1604111"/>
                    <a:ext cx="327102" cy="327102"/>
                  </a:xfrm>
                  <a:custGeom>
                    <a:avLst/>
                    <a:gdLst>
                      <a:gd name="connsiteX0" fmla="*/ 163551 w 327102"/>
                      <a:gd name="connsiteY0" fmla="*/ 0 h 327102"/>
                      <a:gd name="connsiteX1" fmla="*/ 327102 w 327102"/>
                      <a:gd name="connsiteY1" fmla="*/ 163551 h 327102"/>
                      <a:gd name="connsiteX2" fmla="*/ 163551 w 327102"/>
                      <a:gd name="connsiteY2" fmla="*/ 327102 h 327102"/>
                      <a:gd name="connsiteX3" fmla="*/ 0 w 327102"/>
                      <a:gd name="connsiteY3" fmla="*/ 163551 h 327102"/>
                      <a:gd name="connsiteX4" fmla="*/ 163551 w 327102"/>
                      <a:gd name="connsiteY4" fmla="*/ 0 h 32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02" h="327102">
                        <a:moveTo>
                          <a:pt x="163551" y="0"/>
                        </a:moveTo>
                        <a:cubicBezTo>
                          <a:pt x="253878" y="0"/>
                          <a:pt x="327102" y="73224"/>
                          <a:pt x="327102" y="163551"/>
                        </a:cubicBezTo>
                        <a:cubicBezTo>
                          <a:pt x="327102" y="253878"/>
                          <a:pt x="253878" y="327102"/>
                          <a:pt x="163551" y="327102"/>
                        </a:cubicBezTo>
                        <a:cubicBezTo>
                          <a:pt x="73224" y="327102"/>
                          <a:pt x="0" y="253878"/>
                          <a:pt x="0" y="163551"/>
                        </a:cubicBezTo>
                        <a:cubicBezTo>
                          <a:pt x="0" y="73224"/>
                          <a:pt x="73224" y="0"/>
                          <a:pt x="163551" y="0"/>
                        </a:cubicBez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9D818B5-2F0F-47F1-9A63-5673C89708D8}"/>
                      </a:ext>
                    </a:extLst>
                  </p:cNvPr>
                  <p:cNvSpPr/>
                  <p:nvPr/>
                </p:nvSpPr>
                <p:spPr>
                  <a:xfrm>
                    <a:off x="4675591"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95A18-ABE2-481E-89D1-F14AB351EC82}"/>
                      </a:ext>
                    </a:extLst>
                  </p:cNvPr>
                  <p:cNvSpPr/>
                  <p:nvPr/>
                </p:nvSpPr>
                <p:spPr>
                  <a:xfrm>
                    <a:off x="5166243" y="1237757"/>
                    <a:ext cx="163552" cy="202803"/>
                  </a:xfrm>
                  <a:custGeom>
                    <a:avLst/>
                    <a:gdLst>
                      <a:gd name="connsiteX0" fmla="*/ 56017 w 163552"/>
                      <a:gd name="connsiteY0" fmla="*/ 0 h 202803"/>
                      <a:gd name="connsiteX1" fmla="*/ 163552 w 163552"/>
                      <a:gd name="connsiteY1" fmla="*/ 202803 h 202803"/>
                      <a:gd name="connsiteX2" fmla="*/ 0 w 163552"/>
                      <a:gd name="connsiteY2" fmla="*/ 202803 h 202803"/>
                      <a:gd name="connsiteX3" fmla="*/ 56017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7" y="0"/>
                        </a:moveTo>
                        <a:cubicBezTo>
                          <a:pt x="120865" y="44241"/>
                          <a:pt x="163552" y="118575"/>
                          <a:pt x="163552" y="202803"/>
                        </a:cubicBezTo>
                        <a:lnTo>
                          <a:pt x="0" y="202803"/>
                        </a:lnTo>
                        <a:cubicBezTo>
                          <a:pt x="0" y="128633"/>
                          <a:pt x="21344" y="60023"/>
                          <a:pt x="56017"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9643D02-1C99-4B89-AB0F-AED7D881FC80}"/>
                      </a:ext>
                    </a:extLst>
                  </p:cNvPr>
                  <p:cNvSpPr/>
                  <p:nvPr/>
                </p:nvSpPr>
                <p:spPr>
                  <a:xfrm>
                    <a:off x="5656895" y="1237757"/>
                    <a:ext cx="163552" cy="202803"/>
                  </a:xfrm>
                  <a:custGeom>
                    <a:avLst/>
                    <a:gdLst>
                      <a:gd name="connsiteX0" fmla="*/ 56016 w 163552"/>
                      <a:gd name="connsiteY0" fmla="*/ 0 h 202803"/>
                      <a:gd name="connsiteX1" fmla="*/ 163552 w 163552"/>
                      <a:gd name="connsiteY1" fmla="*/ 202803 h 202803"/>
                      <a:gd name="connsiteX2" fmla="*/ 0 w 163552"/>
                      <a:gd name="connsiteY2" fmla="*/ 202803 h 202803"/>
                      <a:gd name="connsiteX3" fmla="*/ 56016 w 163552"/>
                      <a:gd name="connsiteY3" fmla="*/ 0 h 202803"/>
                    </a:gdLst>
                    <a:ahLst/>
                    <a:cxnLst>
                      <a:cxn ang="0">
                        <a:pos x="connsiteX0" y="connsiteY0"/>
                      </a:cxn>
                      <a:cxn ang="0">
                        <a:pos x="connsiteX1" y="connsiteY1"/>
                      </a:cxn>
                      <a:cxn ang="0">
                        <a:pos x="connsiteX2" y="connsiteY2"/>
                      </a:cxn>
                      <a:cxn ang="0">
                        <a:pos x="connsiteX3" y="connsiteY3"/>
                      </a:cxn>
                    </a:cxnLst>
                    <a:rect l="l" t="t" r="r" b="b"/>
                    <a:pathLst>
                      <a:path w="163552" h="202803">
                        <a:moveTo>
                          <a:pt x="56016" y="0"/>
                        </a:moveTo>
                        <a:cubicBezTo>
                          <a:pt x="120865" y="44241"/>
                          <a:pt x="163552" y="118575"/>
                          <a:pt x="163552" y="202803"/>
                        </a:cubicBezTo>
                        <a:lnTo>
                          <a:pt x="0" y="202803"/>
                        </a:lnTo>
                        <a:cubicBezTo>
                          <a:pt x="0" y="128633"/>
                          <a:pt x="21344" y="60023"/>
                          <a:pt x="56016"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EF56289-5A51-401E-9473-0D9B69ADADCE}"/>
                      </a:ext>
                    </a:extLst>
                  </p:cNvPr>
                  <p:cNvSpPr/>
                  <p:nvPr/>
                </p:nvSpPr>
                <p:spPr>
                  <a:xfrm>
                    <a:off x="5329795"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DF10267-45B7-439C-8FC8-65FFA5D698ED}"/>
                      </a:ext>
                    </a:extLst>
                  </p:cNvPr>
                  <p:cNvSpPr/>
                  <p:nvPr/>
                </p:nvSpPr>
                <p:spPr>
                  <a:xfrm>
                    <a:off x="4839142" y="1031683"/>
                    <a:ext cx="654203" cy="817755"/>
                  </a:xfrm>
                  <a:custGeom>
                    <a:avLst/>
                    <a:gdLst>
                      <a:gd name="connsiteX0" fmla="*/ 245326 w 654203"/>
                      <a:gd name="connsiteY0" fmla="*/ 0 h 817755"/>
                      <a:gd name="connsiteX1" fmla="*/ 490653 w 654203"/>
                      <a:gd name="connsiteY1" fmla="*/ 83820 h 817755"/>
                      <a:gd name="connsiteX2" fmla="*/ 598187 w 654203"/>
                      <a:gd name="connsiteY2" fmla="*/ 206075 h 817755"/>
                      <a:gd name="connsiteX3" fmla="*/ 654203 w 654203"/>
                      <a:gd name="connsiteY3" fmla="*/ 408878 h 817755"/>
                      <a:gd name="connsiteX4" fmla="*/ 245326 w 654203"/>
                      <a:gd name="connsiteY4" fmla="*/ 817755 h 817755"/>
                      <a:gd name="connsiteX5" fmla="*/ 163551 w 654203"/>
                      <a:gd name="connsiteY5" fmla="*/ 735980 h 817755"/>
                      <a:gd name="connsiteX6" fmla="*/ 245326 w 654203"/>
                      <a:gd name="connsiteY6" fmla="*/ 654204 h 817755"/>
                      <a:gd name="connsiteX7" fmla="*/ 490653 w 654203"/>
                      <a:gd name="connsiteY7" fmla="*/ 408878 h 817755"/>
                      <a:gd name="connsiteX8" fmla="*/ 383118 w 654203"/>
                      <a:gd name="connsiteY8" fmla="*/ 206075 h 817755"/>
                      <a:gd name="connsiteX9" fmla="*/ 245326 w 654203"/>
                      <a:gd name="connsiteY9" fmla="*/ 163551 h 817755"/>
                      <a:gd name="connsiteX10" fmla="*/ 107535 w 654203"/>
                      <a:gd name="connsiteY10" fmla="*/ 206075 h 817755"/>
                      <a:gd name="connsiteX11" fmla="*/ 0 w 654203"/>
                      <a:gd name="connsiteY11" fmla="*/ 83820 h 817755"/>
                      <a:gd name="connsiteX12" fmla="*/ 245326 w 654203"/>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203" h="817755">
                        <a:moveTo>
                          <a:pt x="245326" y="0"/>
                        </a:moveTo>
                        <a:cubicBezTo>
                          <a:pt x="337733" y="0"/>
                          <a:pt x="422125" y="31974"/>
                          <a:pt x="490653" y="83820"/>
                        </a:cubicBezTo>
                        <a:cubicBezTo>
                          <a:pt x="534321" y="116939"/>
                          <a:pt x="570629" y="158399"/>
                          <a:pt x="598187" y="206075"/>
                        </a:cubicBezTo>
                        <a:cubicBezTo>
                          <a:pt x="632860" y="266098"/>
                          <a:pt x="654203" y="334708"/>
                          <a:pt x="654203" y="408878"/>
                        </a:cubicBezTo>
                        <a:cubicBezTo>
                          <a:pt x="654203" y="634333"/>
                          <a:pt x="470781" y="817755"/>
                          <a:pt x="245326" y="817755"/>
                        </a:cubicBezTo>
                        <a:cubicBezTo>
                          <a:pt x="200105" y="817755"/>
                          <a:pt x="163551" y="781202"/>
                          <a:pt x="163551" y="735980"/>
                        </a:cubicBezTo>
                        <a:cubicBezTo>
                          <a:pt x="163551" y="690758"/>
                          <a:pt x="200105" y="654204"/>
                          <a:pt x="245326" y="654204"/>
                        </a:cubicBezTo>
                        <a:cubicBezTo>
                          <a:pt x="380583" y="654204"/>
                          <a:pt x="490653" y="544135"/>
                          <a:pt x="490653" y="408878"/>
                        </a:cubicBezTo>
                        <a:cubicBezTo>
                          <a:pt x="490653" y="324650"/>
                          <a:pt x="447966" y="250316"/>
                          <a:pt x="383118" y="206075"/>
                        </a:cubicBezTo>
                        <a:cubicBezTo>
                          <a:pt x="343784" y="179252"/>
                          <a:pt x="296354"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AB40653-8530-4EB5-B337-EE97172DC431}"/>
                      </a:ext>
                    </a:extLst>
                  </p:cNvPr>
                  <p:cNvSpPr/>
                  <p:nvPr/>
                </p:nvSpPr>
                <p:spPr>
                  <a:xfrm>
                    <a:off x="4184938" y="1031683"/>
                    <a:ext cx="817755" cy="817755"/>
                  </a:xfrm>
                  <a:custGeom>
                    <a:avLst/>
                    <a:gdLst>
                      <a:gd name="connsiteX0" fmla="*/ 408878 w 817755"/>
                      <a:gd name="connsiteY0" fmla="*/ 0 h 817755"/>
                      <a:gd name="connsiteX1" fmla="*/ 654204 w 817755"/>
                      <a:gd name="connsiteY1" fmla="*/ 83820 h 817755"/>
                      <a:gd name="connsiteX2" fmla="*/ 761739 w 817755"/>
                      <a:gd name="connsiteY2" fmla="*/ 206075 h 817755"/>
                      <a:gd name="connsiteX3" fmla="*/ 817755 w 817755"/>
                      <a:gd name="connsiteY3" fmla="*/ 408878 h 817755"/>
                      <a:gd name="connsiteX4" fmla="*/ 408878 w 817755"/>
                      <a:gd name="connsiteY4" fmla="*/ 817755 h 817755"/>
                      <a:gd name="connsiteX5" fmla="*/ 327103 w 817755"/>
                      <a:gd name="connsiteY5" fmla="*/ 735980 h 817755"/>
                      <a:gd name="connsiteX6" fmla="*/ 408878 w 817755"/>
                      <a:gd name="connsiteY6" fmla="*/ 654204 h 817755"/>
                      <a:gd name="connsiteX7" fmla="*/ 654204 w 817755"/>
                      <a:gd name="connsiteY7" fmla="*/ 408878 h 817755"/>
                      <a:gd name="connsiteX8" fmla="*/ 546670 w 817755"/>
                      <a:gd name="connsiteY8" fmla="*/ 206075 h 817755"/>
                      <a:gd name="connsiteX9" fmla="*/ 408878 w 817755"/>
                      <a:gd name="connsiteY9" fmla="*/ 163551 h 817755"/>
                      <a:gd name="connsiteX10" fmla="*/ 163552 w 817755"/>
                      <a:gd name="connsiteY10" fmla="*/ 408878 h 817755"/>
                      <a:gd name="connsiteX11" fmla="*/ 0 w 817755"/>
                      <a:gd name="connsiteY11" fmla="*/ 408878 h 817755"/>
                      <a:gd name="connsiteX12" fmla="*/ 408878 w 817755"/>
                      <a:gd name="connsiteY12"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755" h="817755">
                        <a:moveTo>
                          <a:pt x="408878" y="0"/>
                        </a:moveTo>
                        <a:cubicBezTo>
                          <a:pt x="501284" y="0"/>
                          <a:pt x="585677" y="31974"/>
                          <a:pt x="654204" y="83820"/>
                        </a:cubicBezTo>
                        <a:cubicBezTo>
                          <a:pt x="697873" y="116939"/>
                          <a:pt x="734181" y="158399"/>
                          <a:pt x="761739" y="206075"/>
                        </a:cubicBezTo>
                        <a:cubicBezTo>
                          <a:pt x="796412" y="266098"/>
                          <a:pt x="817755" y="334708"/>
                          <a:pt x="817755" y="408878"/>
                        </a:cubicBezTo>
                        <a:cubicBezTo>
                          <a:pt x="817755" y="634333"/>
                          <a:pt x="634333" y="817755"/>
                          <a:pt x="408878" y="817755"/>
                        </a:cubicBezTo>
                        <a:cubicBezTo>
                          <a:pt x="363656" y="817755"/>
                          <a:pt x="327103" y="781202"/>
                          <a:pt x="327103" y="735980"/>
                        </a:cubicBezTo>
                        <a:cubicBezTo>
                          <a:pt x="327103" y="690758"/>
                          <a:pt x="363656" y="654204"/>
                          <a:pt x="408878" y="654204"/>
                        </a:cubicBezTo>
                        <a:cubicBezTo>
                          <a:pt x="544135" y="654204"/>
                          <a:pt x="654204" y="544135"/>
                          <a:pt x="654204" y="408878"/>
                        </a:cubicBezTo>
                        <a:cubicBezTo>
                          <a:pt x="654204" y="324650"/>
                          <a:pt x="611518" y="250316"/>
                          <a:pt x="546670" y="206075"/>
                        </a:cubicBezTo>
                        <a:cubicBezTo>
                          <a:pt x="507336" y="179252"/>
                          <a:pt x="459906" y="163551"/>
                          <a:pt x="408878" y="163551"/>
                        </a:cubicBezTo>
                        <a:cubicBezTo>
                          <a:pt x="273622" y="163551"/>
                          <a:pt x="163552" y="273622"/>
                          <a:pt x="163552" y="408878"/>
                        </a:cubicBezTo>
                        <a:lnTo>
                          <a:pt x="0" y="408878"/>
                        </a:lnTo>
                        <a:cubicBezTo>
                          <a:pt x="0" y="183422"/>
                          <a:pt x="183423" y="0"/>
                          <a:pt x="408878" y="0"/>
                        </a:cubicBezTo>
                        <a:close/>
                      </a:path>
                    </a:pathLst>
                  </a:custGeom>
                  <a:solidFill>
                    <a:schemeClr val="bg2">
                      <a:lumMod val="75000"/>
                    </a:schemeClr>
                  </a:solidFill>
                  <a:ln w="817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A436B59-36EB-431F-AE2F-BECCEDD48350}"/>
                      </a:ext>
                    </a:extLst>
                  </p:cNvPr>
                  <p:cNvSpPr/>
                  <p:nvPr/>
                </p:nvSpPr>
                <p:spPr>
                  <a:xfrm>
                    <a:off x="5820446" y="1031683"/>
                    <a:ext cx="654203" cy="817755"/>
                  </a:xfrm>
                  <a:custGeom>
                    <a:avLst/>
                    <a:gdLst>
                      <a:gd name="connsiteX0" fmla="*/ 245326 w 654203"/>
                      <a:gd name="connsiteY0" fmla="*/ 0 h 817755"/>
                      <a:gd name="connsiteX1" fmla="*/ 654203 w 654203"/>
                      <a:gd name="connsiteY1" fmla="*/ 408878 h 817755"/>
                      <a:gd name="connsiteX2" fmla="*/ 245326 w 654203"/>
                      <a:gd name="connsiteY2" fmla="*/ 817755 h 817755"/>
                      <a:gd name="connsiteX3" fmla="*/ 163551 w 654203"/>
                      <a:gd name="connsiteY3" fmla="*/ 735980 h 817755"/>
                      <a:gd name="connsiteX4" fmla="*/ 245326 w 654203"/>
                      <a:gd name="connsiteY4" fmla="*/ 654204 h 817755"/>
                      <a:gd name="connsiteX5" fmla="*/ 490653 w 654203"/>
                      <a:gd name="connsiteY5" fmla="*/ 408878 h 817755"/>
                      <a:gd name="connsiteX6" fmla="*/ 245326 w 654203"/>
                      <a:gd name="connsiteY6" fmla="*/ 163551 h 817755"/>
                      <a:gd name="connsiteX7" fmla="*/ 107535 w 654203"/>
                      <a:gd name="connsiteY7" fmla="*/ 206075 h 817755"/>
                      <a:gd name="connsiteX8" fmla="*/ 0 w 654203"/>
                      <a:gd name="connsiteY8" fmla="*/ 83820 h 817755"/>
                      <a:gd name="connsiteX9" fmla="*/ 245326 w 654203"/>
                      <a:gd name="connsiteY9" fmla="*/ 0 h 8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203" h="817755">
                        <a:moveTo>
                          <a:pt x="245326" y="0"/>
                        </a:moveTo>
                        <a:cubicBezTo>
                          <a:pt x="470781" y="0"/>
                          <a:pt x="654203" y="183422"/>
                          <a:pt x="654203" y="408878"/>
                        </a:cubicBezTo>
                        <a:cubicBezTo>
                          <a:pt x="654203" y="634333"/>
                          <a:pt x="470781" y="817755"/>
                          <a:pt x="245326" y="817755"/>
                        </a:cubicBezTo>
                        <a:cubicBezTo>
                          <a:pt x="200104" y="817755"/>
                          <a:pt x="163551" y="781202"/>
                          <a:pt x="163551" y="735980"/>
                        </a:cubicBezTo>
                        <a:cubicBezTo>
                          <a:pt x="163551" y="690758"/>
                          <a:pt x="200104" y="654204"/>
                          <a:pt x="245326" y="654204"/>
                        </a:cubicBezTo>
                        <a:cubicBezTo>
                          <a:pt x="380583" y="654204"/>
                          <a:pt x="490653" y="544135"/>
                          <a:pt x="490653" y="408878"/>
                        </a:cubicBezTo>
                        <a:cubicBezTo>
                          <a:pt x="490653" y="273622"/>
                          <a:pt x="380583" y="163551"/>
                          <a:pt x="245326" y="163551"/>
                        </a:cubicBezTo>
                        <a:cubicBezTo>
                          <a:pt x="194298" y="163551"/>
                          <a:pt x="146869" y="179252"/>
                          <a:pt x="107535" y="206075"/>
                        </a:cubicBezTo>
                        <a:cubicBezTo>
                          <a:pt x="80058" y="158399"/>
                          <a:pt x="43668" y="116939"/>
                          <a:pt x="0" y="83820"/>
                        </a:cubicBezTo>
                        <a:cubicBezTo>
                          <a:pt x="68528" y="31974"/>
                          <a:pt x="152920" y="0"/>
                          <a:pt x="245326"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7547424F-5505-4968-B707-DFF83D3875E0}"/>
                  </a:ext>
                </a:extLst>
              </p:cNvPr>
              <p:cNvGrpSpPr/>
              <p:nvPr/>
            </p:nvGrpSpPr>
            <p:grpSpPr>
              <a:xfrm>
                <a:off x="1180123" y="1992712"/>
                <a:ext cx="1926249" cy="1274474"/>
                <a:chOff x="1180123" y="1964409"/>
                <a:chExt cx="1926249" cy="1274474"/>
              </a:xfrm>
            </p:grpSpPr>
            <p:sp>
              <p:nvSpPr>
                <p:cNvPr id="17" name="TextBox 16">
                  <a:extLst>
                    <a:ext uri="{FF2B5EF4-FFF2-40B4-BE49-F238E27FC236}">
                      <a16:creationId xmlns:a16="http://schemas.microsoft.com/office/drawing/2014/main" id="{A973C08B-4A67-4FF4-BCF7-723F56C8B642}"/>
                    </a:ext>
                  </a:extLst>
                </p:cNvPr>
                <p:cNvSpPr txBox="1"/>
                <p:nvPr/>
              </p:nvSpPr>
              <p:spPr>
                <a:xfrm>
                  <a:off x="1314770" y="1964409"/>
                  <a:ext cx="1656954" cy="369332"/>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COACH</a:t>
                  </a:r>
                </a:p>
              </p:txBody>
            </p:sp>
            <p:sp>
              <p:nvSpPr>
                <p:cNvPr id="18" name="Rectangle 17">
                  <a:extLst>
                    <a:ext uri="{FF2B5EF4-FFF2-40B4-BE49-F238E27FC236}">
                      <a16:creationId xmlns:a16="http://schemas.microsoft.com/office/drawing/2014/main" id="{81D3E45F-0E61-4D3B-A5CE-557B594565FE}"/>
                    </a:ext>
                  </a:extLst>
                </p:cNvPr>
                <p:cNvSpPr/>
                <p:nvPr/>
              </p:nvSpPr>
              <p:spPr>
                <a:xfrm>
                  <a:off x="1180123" y="2469442"/>
                  <a:ext cx="192624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44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t>
                  </a:r>
                </a:p>
              </p:txBody>
            </p:sp>
          </p:grpSp>
        </p:grpSp>
      </p:grpSp>
      <p:sp>
        <p:nvSpPr>
          <p:cNvPr id="104" name="Title 1">
            <a:extLst>
              <a:ext uri="{FF2B5EF4-FFF2-40B4-BE49-F238E27FC236}">
                <a16:creationId xmlns:a16="http://schemas.microsoft.com/office/drawing/2014/main" id="{94AE0C0C-31F4-48DB-A222-C8757B2F2D67}"/>
              </a:ext>
            </a:extLst>
          </p:cNvPr>
          <p:cNvSpPr txBox="1">
            <a:spLocks/>
          </p:cNvSpPr>
          <p:nvPr/>
        </p:nvSpPr>
        <p:spPr>
          <a:xfrm>
            <a:off x="811171" y="174562"/>
            <a:ext cx="10916479" cy="506574"/>
          </a:xfrm>
          <a:prstGeom prst="rect">
            <a:avLst/>
          </a:prstGeom>
        </p:spPr>
        <p:txBody>
          <a:bodyPr/>
          <a:lstStyle>
            <a:lvl1pPr algn="l" defTabSz="914400" rtl="0" eaLnBrk="1" latinLnBrk="0" hangingPunct="1">
              <a:lnSpc>
                <a:spcPct val="90000"/>
              </a:lnSpc>
              <a:spcBef>
                <a:spcPct val="0"/>
              </a:spcBef>
              <a:buNone/>
              <a:defRPr sz="36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000" b="0" i="0" u="none" strike="noStrike" kern="1200" cap="none" spc="0" normalizeH="0" baseline="0" noProof="0" dirty="0">
                <a:ln>
                  <a:noFill/>
                </a:ln>
                <a:solidFill>
                  <a:srgbClr val="0250A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Continuum of Learning and Support Response Pattern</a:t>
            </a:r>
          </a:p>
        </p:txBody>
      </p:sp>
      <p:sp>
        <p:nvSpPr>
          <p:cNvPr id="3" name="Slide Number Placeholder 2">
            <a:extLst>
              <a:ext uri="{FF2B5EF4-FFF2-40B4-BE49-F238E27FC236}">
                <a16:creationId xmlns:a16="http://schemas.microsoft.com/office/drawing/2014/main" id="{9439468E-15DA-4AD3-A6E0-5D6ABF614D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5" name="Picture 104"/>
          <p:cNvPicPr/>
          <p:nvPr/>
        </p:nvPicPr>
        <p:blipFill>
          <a:blip r:embed="rId4"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spTree>
    <p:extLst>
      <p:ext uri="{BB962C8B-B14F-4D97-AF65-F5344CB8AC3E}">
        <p14:creationId xmlns:p14="http://schemas.microsoft.com/office/powerpoint/2010/main" val="149676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2838-3F1F-42B3-837F-5F83BA386C87}"/>
              </a:ext>
            </a:extLst>
          </p:cNvPr>
          <p:cNvSpPr>
            <a:spLocks noGrp="1"/>
          </p:cNvSpPr>
          <p:nvPr>
            <p:ph type="title"/>
          </p:nvPr>
        </p:nvSpPr>
        <p:spPr/>
        <p:txBody>
          <a:bodyPr/>
          <a:lstStyle/>
          <a:p>
            <a:r>
              <a:rPr lang="en-US" sz="3200" dirty="0"/>
              <a:t>Three Stances: Consulting, Collaborating, Coaching</a:t>
            </a:r>
            <a:endParaRPr lang="en-IN" sz="3200" dirty="0"/>
          </a:p>
        </p:txBody>
      </p:sp>
      <p:sp>
        <p:nvSpPr>
          <p:cNvPr id="35" name="TextBox 34">
            <a:extLst>
              <a:ext uri="{FF2B5EF4-FFF2-40B4-BE49-F238E27FC236}">
                <a16:creationId xmlns:a16="http://schemas.microsoft.com/office/drawing/2014/main" id="{3482C17E-BACD-41E3-A1BD-C456B64BB9FA}"/>
              </a:ext>
            </a:extLst>
          </p:cNvPr>
          <p:cNvSpPr txBox="1"/>
          <p:nvPr/>
        </p:nvSpPr>
        <p:spPr>
          <a:xfrm>
            <a:off x="2044900" y="5167992"/>
            <a:ext cx="1220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Goal Setting</a:t>
            </a:r>
          </a:p>
        </p:txBody>
      </p:sp>
      <p:sp>
        <p:nvSpPr>
          <p:cNvPr id="37" name="TextBox 36">
            <a:extLst>
              <a:ext uri="{FF2B5EF4-FFF2-40B4-BE49-F238E27FC236}">
                <a16:creationId xmlns:a16="http://schemas.microsoft.com/office/drawing/2014/main" id="{0BB780F9-BD76-4CA7-B868-5B688E55720D}"/>
              </a:ext>
            </a:extLst>
          </p:cNvPr>
          <p:cNvSpPr txBox="1"/>
          <p:nvPr/>
        </p:nvSpPr>
        <p:spPr>
          <a:xfrm>
            <a:off x="6212552" y="5167992"/>
            <a:ext cx="17509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Self-Reflecting</a:t>
            </a:r>
          </a:p>
        </p:txBody>
      </p:sp>
      <p:grpSp>
        <p:nvGrpSpPr>
          <p:cNvPr id="3" name="Group 2">
            <a:extLst>
              <a:ext uri="{FF2B5EF4-FFF2-40B4-BE49-F238E27FC236}">
                <a16:creationId xmlns:a16="http://schemas.microsoft.com/office/drawing/2014/main" id="{7BA84022-2C3F-4CF4-9BD8-770F96AE6897}"/>
              </a:ext>
            </a:extLst>
          </p:cNvPr>
          <p:cNvGrpSpPr/>
          <p:nvPr/>
        </p:nvGrpSpPr>
        <p:grpSpPr>
          <a:xfrm>
            <a:off x="10025653" y="3579347"/>
            <a:ext cx="1721767" cy="1470377"/>
            <a:chOff x="9980899" y="3129217"/>
            <a:chExt cx="1721767" cy="1470377"/>
          </a:xfrm>
        </p:grpSpPr>
        <p:sp>
          <p:nvSpPr>
            <p:cNvPr id="54" name="TextBox 53">
              <a:extLst>
                <a:ext uri="{FF2B5EF4-FFF2-40B4-BE49-F238E27FC236}">
                  <a16:creationId xmlns:a16="http://schemas.microsoft.com/office/drawing/2014/main" id="{A252BA35-DA5D-4207-A21C-F8E18E6BFA46}"/>
                </a:ext>
              </a:extLst>
            </p:cNvPr>
            <p:cNvSpPr txBox="1"/>
            <p:nvPr/>
          </p:nvSpPr>
          <p:spPr>
            <a:xfrm>
              <a:off x="9980899" y="3129217"/>
              <a:ext cx="1656954" cy="954107"/>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Inform pedagogical knowledge and skills</a:t>
              </a:r>
            </a:p>
          </p:txBody>
        </p:sp>
        <p:sp>
          <p:nvSpPr>
            <p:cNvPr id="55" name="Rectangle 54">
              <a:extLst>
                <a:ext uri="{FF2B5EF4-FFF2-40B4-BE49-F238E27FC236}">
                  <a16:creationId xmlns:a16="http://schemas.microsoft.com/office/drawing/2014/main" id="{A2E7FE9A-0D7C-4C2F-AC2A-EEAEA24AF20D}"/>
                </a:ext>
              </a:extLst>
            </p:cNvPr>
            <p:cNvSpPr/>
            <p:nvPr/>
          </p:nvSpPr>
          <p:spPr>
            <a:xfrm>
              <a:off x="10045710" y="4137929"/>
              <a:ext cx="165695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12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Share accepted practices and policies</a:t>
              </a:r>
            </a:p>
          </p:txBody>
        </p:sp>
      </p:grpSp>
      <p:grpSp>
        <p:nvGrpSpPr>
          <p:cNvPr id="16" name="Group 15">
            <a:extLst>
              <a:ext uri="{FF2B5EF4-FFF2-40B4-BE49-F238E27FC236}">
                <a16:creationId xmlns:a16="http://schemas.microsoft.com/office/drawing/2014/main" id="{F30F272D-8168-4F01-A1F4-E51AD3B201DA}"/>
              </a:ext>
            </a:extLst>
          </p:cNvPr>
          <p:cNvGrpSpPr/>
          <p:nvPr/>
        </p:nvGrpSpPr>
        <p:grpSpPr>
          <a:xfrm>
            <a:off x="8048267" y="3708930"/>
            <a:ext cx="1743633" cy="1554619"/>
            <a:chOff x="7960558" y="4187457"/>
            <a:chExt cx="1743633" cy="1554619"/>
          </a:xfrm>
        </p:grpSpPr>
        <p:sp>
          <p:nvSpPr>
            <p:cNvPr id="57" name="TextBox 56">
              <a:extLst>
                <a:ext uri="{FF2B5EF4-FFF2-40B4-BE49-F238E27FC236}">
                  <a16:creationId xmlns:a16="http://schemas.microsoft.com/office/drawing/2014/main" id="{3CDDB717-7E06-4808-B531-9371A563CD7B}"/>
                </a:ext>
              </a:extLst>
            </p:cNvPr>
            <p:cNvSpPr txBox="1"/>
            <p:nvPr/>
          </p:nvSpPr>
          <p:spPr>
            <a:xfrm>
              <a:off x="7960558" y="4187457"/>
              <a:ext cx="1656954" cy="738664"/>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Apply and Test Shared Ideas</a:t>
              </a:r>
            </a:p>
          </p:txBody>
        </p:sp>
        <p:sp>
          <p:nvSpPr>
            <p:cNvPr id="58" name="Rectangle 57">
              <a:extLst>
                <a:ext uri="{FF2B5EF4-FFF2-40B4-BE49-F238E27FC236}">
                  <a16:creationId xmlns:a16="http://schemas.microsoft.com/office/drawing/2014/main" id="{15FB7929-2928-47B0-BD12-38C1483439CC}"/>
                </a:ext>
              </a:extLst>
            </p:cNvPr>
            <p:cNvSpPr/>
            <p:nvPr/>
          </p:nvSpPr>
          <p:spPr>
            <a:xfrm>
              <a:off x="8047235" y="4911079"/>
              <a:ext cx="16569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12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Form ideas, approaches, solutions, and focus for inquiry </a:t>
              </a:r>
            </a:p>
          </p:txBody>
        </p:sp>
      </p:grpSp>
      <p:sp>
        <p:nvSpPr>
          <p:cNvPr id="60" name="TextBox 59">
            <a:extLst>
              <a:ext uri="{FF2B5EF4-FFF2-40B4-BE49-F238E27FC236}">
                <a16:creationId xmlns:a16="http://schemas.microsoft.com/office/drawing/2014/main" id="{86CA2256-63D0-4CCD-AA19-D6B6B51F9F6F}"/>
              </a:ext>
            </a:extLst>
          </p:cNvPr>
          <p:cNvSpPr txBox="1"/>
          <p:nvPr/>
        </p:nvSpPr>
        <p:spPr>
          <a:xfrm>
            <a:off x="6317772" y="3965113"/>
            <a:ext cx="1656954" cy="307777"/>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Role of Data</a:t>
            </a:r>
          </a:p>
        </p:txBody>
      </p:sp>
      <p:sp>
        <p:nvSpPr>
          <p:cNvPr id="63" name="TextBox 62">
            <a:extLst>
              <a:ext uri="{FF2B5EF4-FFF2-40B4-BE49-F238E27FC236}">
                <a16:creationId xmlns:a16="http://schemas.microsoft.com/office/drawing/2014/main" id="{20217329-729A-4D49-90AE-2734C7F92B8F}"/>
              </a:ext>
            </a:extLst>
          </p:cNvPr>
          <p:cNvSpPr txBox="1"/>
          <p:nvPr/>
        </p:nvSpPr>
        <p:spPr>
          <a:xfrm>
            <a:off x="4469696" y="3912195"/>
            <a:ext cx="1656954" cy="52322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Planning Conversation</a:t>
            </a:r>
          </a:p>
        </p:txBody>
      </p:sp>
      <p:sp>
        <p:nvSpPr>
          <p:cNvPr id="66" name="TextBox 65">
            <a:extLst>
              <a:ext uri="{FF2B5EF4-FFF2-40B4-BE49-F238E27FC236}">
                <a16:creationId xmlns:a16="http://schemas.microsoft.com/office/drawing/2014/main" id="{67DA733A-8856-45B0-80E9-3E01C71A1359}"/>
              </a:ext>
            </a:extLst>
          </p:cNvPr>
          <p:cNvSpPr txBox="1"/>
          <p:nvPr/>
        </p:nvSpPr>
        <p:spPr>
          <a:xfrm>
            <a:off x="2638632" y="3836504"/>
            <a:ext cx="1656954" cy="738664"/>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Developing Trust and Rapport</a:t>
            </a:r>
          </a:p>
        </p:txBody>
      </p:sp>
      <p:grpSp>
        <p:nvGrpSpPr>
          <p:cNvPr id="25" name="Group 24">
            <a:extLst>
              <a:ext uri="{FF2B5EF4-FFF2-40B4-BE49-F238E27FC236}">
                <a16:creationId xmlns:a16="http://schemas.microsoft.com/office/drawing/2014/main" id="{0ACE9A37-1D33-4BA1-8F20-9AF22090CF3C}"/>
              </a:ext>
            </a:extLst>
          </p:cNvPr>
          <p:cNvGrpSpPr/>
          <p:nvPr/>
        </p:nvGrpSpPr>
        <p:grpSpPr>
          <a:xfrm>
            <a:off x="623430" y="3794791"/>
            <a:ext cx="1830367" cy="1109208"/>
            <a:chOff x="725758" y="4448202"/>
            <a:chExt cx="1830367" cy="1109208"/>
          </a:xfrm>
        </p:grpSpPr>
        <p:sp>
          <p:nvSpPr>
            <p:cNvPr id="69" name="TextBox 68">
              <a:extLst>
                <a:ext uri="{FF2B5EF4-FFF2-40B4-BE49-F238E27FC236}">
                  <a16:creationId xmlns:a16="http://schemas.microsoft.com/office/drawing/2014/main" id="{38D9036E-CF69-4A00-BC34-35859248CC50}"/>
                </a:ext>
              </a:extLst>
            </p:cNvPr>
            <p:cNvSpPr txBox="1"/>
            <p:nvPr/>
          </p:nvSpPr>
          <p:spPr>
            <a:xfrm>
              <a:off x="725758" y="4448202"/>
              <a:ext cx="1830367" cy="523220"/>
            </a:xfrm>
            <a:prstGeom prst="rect">
              <a:avLst/>
            </a:prstGeom>
            <a:noFill/>
            <a:ln>
              <a:no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Interpersonal Communication</a:t>
              </a:r>
            </a:p>
          </p:txBody>
        </p:sp>
        <p:sp>
          <p:nvSpPr>
            <p:cNvPr id="70" name="Rectangle 69">
              <a:extLst>
                <a:ext uri="{FF2B5EF4-FFF2-40B4-BE49-F238E27FC236}">
                  <a16:creationId xmlns:a16="http://schemas.microsoft.com/office/drawing/2014/main" id="{D5CFA63E-060F-4282-BFCA-A7F58E2006E7}"/>
                </a:ext>
              </a:extLst>
            </p:cNvPr>
            <p:cNvSpPr/>
            <p:nvPr/>
          </p:nvSpPr>
          <p:spPr>
            <a:xfrm>
              <a:off x="725759" y="4911079"/>
              <a:ext cx="165695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48C8E"/>
                </a:buClr>
                <a:buSzPct val="150000"/>
                <a:buFontTx/>
                <a:buNone/>
                <a:tabLst/>
                <a:defRPr/>
              </a:pPr>
              <a:r>
                <a:rPr kumimoji="0" lang="en-US" sz="1200" b="0" i="0" u="none" strike="noStrike" kern="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Ways of attending, listening, and responding </a:t>
              </a:r>
            </a:p>
          </p:txBody>
        </p:sp>
      </p:grpSp>
      <p:sp>
        <p:nvSpPr>
          <p:cNvPr id="38" name="Slide Number Placeholder 37">
            <a:extLst>
              <a:ext uri="{FF2B5EF4-FFF2-40B4-BE49-F238E27FC236}">
                <a16:creationId xmlns:a16="http://schemas.microsoft.com/office/drawing/2014/main" id="{21C791E0-2BA7-4EEC-9319-FC30E27C643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9" name="Picture 38"/>
          <p:cNvPicPr>
            <a:picLocks noChangeAspect="1"/>
          </p:cNvPicPr>
          <p:nvPr/>
        </p:nvPicPr>
        <p:blipFill>
          <a:blip r:embed="rId3"/>
          <a:stretch>
            <a:fillRect/>
          </a:stretch>
        </p:blipFill>
        <p:spPr>
          <a:xfrm>
            <a:off x="364628" y="682456"/>
            <a:ext cx="11274639" cy="3002505"/>
          </a:xfrm>
          <a:prstGeom prst="rect">
            <a:avLst/>
          </a:prstGeom>
        </p:spPr>
      </p:pic>
      <p:pic>
        <p:nvPicPr>
          <p:cNvPr id="50" name="Picture 49"/>
          <p:cNvPicPr/>
          <p:nvPr/>
        </p:nvPicPr>
        <p:blipFill>
          <a:blip r:embed="rId4"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spTree>
    <p:extLst>
      <p:ext uri="{BB962C8B-B14F-4D97-AF65-F5344CB8AC3E}">
        <p14:creationId xmlns:p14="http://schemas.microsoft.com/office/powerpoint/2010/main" val="138169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 name="Group 5"/>
          <p:cNvGrpSpPr/>
          <p:nvPr/>
        </p:nvGrpSpPr>
        <p:grpSpPr>
          <a:xfrm>
            <a:off x="3803078" y="2139094"/>
            <a:ext cx="4648972" cy="4129209"/>
            <a:chOff x="-535399" y="1911089"/>
            <a:chExt cx="4968240" cy="46411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99" y="4548141"/>
              <a:ext cx="4968240" cy="2004060"/>
            </a:xfrm>
            <a:prstGeom prst="rect">
              <a:avLst/>
            </a:prstGeom>
          </p:spPr>
        </p:pic>
        <p:grpSp>
          <p:nvGrpSpPr>
            <p:cNvPr id="8" name="Group 7"/>
            <p:cNvGrpSpPr/>
            <p:nvPr/>
          </p:nvGrpSpPr>
          <p:grpSpPr>
            <a:xfrm>
              <a:off x="710893" y="1911089"/>
              <a:ext cx="3496884" cy="3636697"/>
              <a:chOff x="710893" y="1911089"/>
              <a:chExt cx="3496884" cy="3636697"/>
            </a:xfrm>
          </p:grpSpPr>
          <p:sp>
            <p:nvSpPr>
              <p:cNvPr id="9" name="Rectangle 18"/>
              <p:cNvSpPr/>
              <p:nvPr/>
            </p:nvSpPr>
            <p:spPr>
              <a:xfrm>
                <a:off x="1846934" y="1911089"/>
                <a:ext cx="1696083" cy="518613"/>
              </a:xfrm>
              <a:custGeom>
                <a:avLst/>
                <a:gdLst>
                  <a:gd name="connsiteX0" fmla="*/ 0 w 1211740"/>
                  <a:gd name="connsiteY0" fmla="*/ 0 h 914400"/>
                  <a:gd name="connsiteX1" fmla="*/ 1211740 w 1211740"/>
                  <a:gd name="connsiteY1" fmla="*/ 0 h 914400"/>
                  <a:gd name="connsiteX2" fmla="*/ 1211740 w 1211740"/>
                  <a:gd name="connsiteY2" fmla="*/ 914400 h 914400"/>
                  <a:gd name="connsiteX3" fmla="*/ 0 w 1211740"/>
                  <a:gd name="connsiteY3" fmla="*/ 914400 h 914400"/>
                  <a:gd name="connsiteX4" fmla="*/ 0 w 1211740"/>
                  <a:gd name="connsiteY4" fmla="*/ 0 h 914400"/>
                  <a:gd name="connsiteX0" fmla="*/ 0 w 1211740"/>
                  <a:gd name="connsiteY0" fmla="*/ 166254 h 1080654"/>
                  <a:gd name="connsiteX1" fmla="*/ 1083852 w 1211740"/>
                  <a:gd name="connsiteY1" fmla="*/ 0 h 1080654"/>
                  <a:gd name="connsiteX2" fmla="*/ 1211740 w 1211740"/>
                  <a:gd name="connsiteY2" fmla="*/ 1080654 h 1080654"/>
                  <a:gd name="connsiteX3" fmla="*/ 0 w 1211740"/>
                  <a:gd name="connsiteY3" fmla="*/ 1080654 h 1080654"/>
                  <a:gd name="connsiteX4" fmla="*/ 0 w 1211740"/>
                  <a:gd name="connsiteY4" fmla="*/ 166254 h 1080654"/>
                  <a:gd name="connsiteX0" fmla="*/ 0 w 1691321"/>
                  <a:gd name="connsiteY0" fmla="*/ 166254 h 1080654"/>
                  <a:gd name="connsiteX1" fmla="*/ 1083852 w 1691321"/>
                  <a:gd name="connsiteY1" fmla="*/ 0 h 1080654"/>
                  <a:gd name="connsiteX2" fmla="*/ 1691321 w 1691321"/>
                  <a:gd name="connsiteY2" fmla="*/ 348494 h 1080654"/>
                  <a:gd name="connsiteX3" fmla="*/ 0 w 1691321"/>
                  <a:gd name="connsiteY3" fmla="*/ 1080654 h 1080654"/>
                  <a:gd name="connsiteX4" fmla="*/ 0 w 1691321"/>
                  <a:gd name="connsiteY4" fmla="*/ 166254 h 108065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66254 h 528204"/>
                  <a:gd name="connsiteX1" fmla="*/ 1083852 w 1691321"/>
                  <a:gd name="connsiteY1" fmla="*/ 0 h 528204"/>
                  <a:gd name="connsiteX2" fmla="*/ 1691321 w 1691321"/>
                  <a:gd name="connsiteY2" fmla="*/ 348494 h 528204"/>
                  <a:gd name="connsiteX3" fmla="*/ 552450 w 1691321"/>
                  <a:gd name="connsiteY3" fmla="*/ 528204 h 528204"/>
                  <a:gd name="connsiteX4" fmla="*/ 0 w 1691321"/>
                  <a:gd name="connsiteY4" fmla="*/ 166254 h 528204"/>
                  <a:gd name="connsiteX0" fmla="*/ 0 w 1691321"/>
                  <a:gd name="connsiteY0" fmla="*/ 156663 h 518613"/>
                  <a:gd name="connsiteX1" fmla="*/ 1096641 w 1691321"/>
                  <a:gd name="connsiteY1" fmla="*/ 0 h 518613"/>
                  <a:gd name="connsiteX2" fmla="*/ 1691321 w 1691321"/>
                  <a:gd name="connsiteY2" fmla="*/ 338903 h 518613"/>
                  <a:gd name="connsiteX3" fmla="*/ 552450 w 1691321"/>
                  <a:gd name="connsiteY3" fmla="*/ 518613 h 518613"/>
                  <a:gd name="connsiteX4" fmla="*/ 0 w 1691321"/>
                  <a:gd name="connsiteY4" fmla="*/ 156663 h 518613"/>
                  <a:gd name="connsiteX0" fmla="*/ 0 w 1696083"/>
                  <a:gd name="connsiteY0" fmla="*/ 156663 h 518613"/>
                  <a:gd name="connsiteX1" fmla="*/ 1096641 w 1696083"/>
                  <a:gd name="connsiteY1" fmla="*/ 0 h 518613"/>
                  <a:gd name="connsiteX2" fmla="*/ 1696083 w 1696083"/>
                  <a:gd name="connsiteY2" fmla="*/ 348428 h 518613"/>
                  <a:gd name="connsiteX3" fmla="*/ 552450 w 1696083"/>
                  <a:gd name="connsiteY3" fmla="*/ 518613 h 518613"/>
                  <a:gd name="connsiteX4" fmla="*/ 0 w 1696083"/>
                  <a:gd name="connsiteY4" fmla="*/ 156663 h 51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083" h="518613">
                    <a:moveTo>
                      <a:pt x="0" y="156663"/>
                    </a:moveTo>
                    <a:lnTo>
                      <a:pt x="1096641" y="0"/>
                    </a:lnTo>
                    <a:cubicBezTo>
                      <a:pt x="1294868" y="112968"/>
                      <a:pt x="1497856" y="235460"/>
                      <a:pt x="1696083" y="348428"/>
                    </a:cubicBezTo>
                    <a:cubicBezTo>
                      <a:pt x="1573634" y="389281"/>
                      <a:pt x="1041612" y="501573"/>
                      <a:pt x="552450" y="518613"/>
                    </a:cubicBezTo>
                    <a:cubicBezTo>
                      <a:pt x="332582" y="424158"/>
                      <a:pt x="188913" y="353512"/>
                      <a:pt x="0" y="156663"/>
                    </a:cubicBezTo>
                    <a:close/>
                  </a:path>
                </a:pathLst>
              </a:custGeom>
              <a:gradFill>
                <a:gsLst>
                  <a:gs pos="1000">
                    <a:srgbClr val="002060"/>
                  </a:gs>
                  <a:gs pos="50000">
                    <a:srgbClr val="0070C0"/>
                  </a:gs>
                  <a:gs pos="100000">
                    <a:srgbClr val="00B0F0"/>
                  </a:gs>
                </a:gsLst>
                <a:lin ang="13500000" scaled="1"/>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4"/>
              <p:cNvSpPr/>
              <p:nvPr/>
            </p:nvSpPr>
            <p:spPr>
              <a:xfrm>
                <a:off x="1231439" y="3823344"/>
                <a:ext cx="581464" cy="1724442"/>
              </a:xfrm>
              <a:custGeom>
                <a:avLst/>
                <a:gdLst>
                  <a:gd name="connsiteX0" fmla="*/ 0 w 572769"/>
                  <a:gd name="connsiteY0" fmla="*/ 0 h 1693485"/>
                  <a:gd name="connsiteX1" fmla="*/ 572769 w 572769"/>
                  <a:gd name="connsiteY1" fmla="*/ 0 h 1693485"/>
                  <a:gd name="connsiteX2" fmla="*/ 572769 w 572769"/>
                  <a:gd name="connsiteY2" fmla="*/ 1693485 h 1693485"/>
                  <a:gd name="connsiteX3" fmla="*/ 0 w 572769"/>
                  <a:gd name="connsiteY3" fmla="*/ 1693485 h 1693485"/>
                  <a:gd name="connsiteX4" fmla="*/ 0 w 572769"/>
                  <a:gd name="connsiteY4" fmla="*/ 0 h 1693485"/>
                  <a:gd name="connsiteX0" fmla="*/ 0 w 572769"/>
                  <a:gd name="connsiteY0" fmla="*/ 0 h 1705392"/>
                  <a:gd name="connsiteX1" fmla="*/ 572769 w 572769"/>
                  <a:gd name="connsiteY1" fmla="*/ 0 h 1705392"/>
                  <a:gd name="connsiteX2" fmla="*/ 572769 w 572769"/>
                  <a:gd name="connsiteY2" fmla="*/ 1705392 h 1705392"/>
                  <a:gd name="connsiteX3" fmla="*/ 0 w 572769"/>
                  <a:gd name="connsiteY3" fmla="*/ 1693485 h 1705392"/>
                  <a:gd name="connsiteX4" fmla="*/ 0 w 572769"/>
                  <a:gd name="connsiteY4" fmla="*/ 0 h 1705392"/>
                  <a:gd name="connsiteX0" fmla="*/ 0 w 572769"/>
                  <a:gd name="connsiteY0" fmla="*/ 0 h 1705392"/>
                  <a:gd name="connsiteX1" fmla="*/ 572769 w 572769"/>
                  <a:gd name="connsiteY1" fmla="*/ 478631 h 1705392"/>
                  <a:gd name="connsiteX2" fmla="*/ 572769 w 572769"/>
                  <a:gd name="connsiteY2" fmla="*/ 1705392 h 1705392"/>
                  <a:gd name="connsiteX3" fmla="*/ 0 w 572769"/>
                  <a:gd name="connsiteY3" fmla="*/ 1693485 h 1705392"/>
                  <a:gd name="connsiteX4" fmla="*/ 0 w 572769"/>
                  <a:gd name="connsiteY4" fmla="*/ 0 h 1705392"/>
                  <a:gd name="connsiteX0" fmla="*/ 7143 w 572769"/>
                  <a:gd name="connsiteY0" fmla="*/ 0 h 1722061"/>
                  <a:gd name="connsiteX1" fmla="*/ 572769 w 572769"/>
                  <a:gd name="connsiteY1" fmla="*/ 495300 h 1722061"/>
                  <a:gd name="connsiteX2" fmla="*/ 572769 w 572769"/>
                  <a:gd name="connsiteY2" fmla="*/ 1722061 h 1722061"/>
                  <a:gd name="connsiteX3" fmla="*/ 0 w 572769"/>
                  <a:gd name="connsiteY3" fmla="*/ 1710154 h 1722061"/>
                  <a:gd name="connsiteX4" fmla="*/ 7143 w 572769"/>
                  <a:gd name="connsiteY4" fmla="*/ 0 h 1722061"/>
                  <a:gd name="connsiteX0" fmla="*/ 9524 w 572769"/>
                  <a:gd name="connsiteY0" fmla="*/ 0 h 1733967"/>
                  <a:gd name="connsiteX1" fmla="*/ 572769 w 572769"/>
                  <a:gd name="connsiteY1" fmla="*/ 507206 h 1733967"/>
                  <a:gd name="connsiteX2" fmla="*/ 572769 w 572769"/>
                  <a:gd name="connsiteY2" fmla="*/ 1733967 h 1733967"/>
                  <a:gd name="connsiteX3" fmla="*/ 0 w 572769"/>
                  <a:gd name="connsiteY3" fmla="*/ 1722060 h 1733967"/>
                  <a:gd name="connsiteX4" fmla="*/ 9524 w 572769"/>
                  <a:gd name="connsiteY4" fmla="*/ 0 h 1733967"/>
                  <a:gd name="connsiteX0" fmla="*/ 9524 w 572769"/>
                  <a:gd name="connsiteY0" fmla="*/ 0 h 1733967"/>
                  <a:gd name="connsiteX1" fmla="*/ 570388 w 572769"/>
                  <a:gd name="connsiteY1" fmla="*/ 485775 h 1733967"/>
                  <a:gd name="connsiteX2" fmla="*/ 572769 w 572769"/>
                  <a:gd name="connsiteY2" fmla="*/ 1733967 h 1733967"/>
                  <a:gd name="connsiteX3" fmla="*/ 0 w 572769"/>
                  <a:gd name="connsiteY3" fmla="*/ 1722060 h 1733967"/>
                  <a:gd name="connsiteX4" fmla="*/ 9524 w 572769"/>
                  <a:gd name="connsiteY4" fmla="*/ 0 h 1733967"/>
                  <a:gd name="connsiteX0" fmla="*/ 7143 w 572769"/>
                  <a:gd name="connsiteY0" fmla="*/ 0 h 1745873"/>
                  <a:gd name="connsiteX1" fmla="*/ 570388 w 572769"/>
                  <a:gd name="connsiteY1" fmla="*/ 497681 h 1745873"/>
                  <a:gd name="connsiteX2" fmla="*/ 572769 w 572769"/>
                  <a:gd name="connsiteY2" fmla="*/ 1745873 h 1745873"/>
                  <a:gd name="connsiteX3" fmla="*/ 0 w 572769"/>
                  <a:gd name="connsiteY3" fmla="*/ 1733966 h 1745873"/>
                  <a:gd name="connsiteX4" fmla="*/ 7143 w 572769"/>
                  <a:gd name="connsiteY4" fmla="*/ 0 h 1745873"/>
                  <a:gd name="connsiteX0" fmla="*/ 9524 w 572769"/>
                  <a:gd name="connsiteY0" fmla="*/ 0 h 1719680"/>
                  <a:gd name="connsiteX1" fmla="*/ 570388 w 572769"/>
                  <a:gd name="connsiteY1" fmla="*/ 471488 h 1719680"/>
                  <a:gd name="connsiteX2" fmla="*/ 572769 w 572769"/>
                  <a:gd name="connsiteY2" fmla="*/ 1719680 h 1719680"/>
                  <a:gd name="connsiteX3" fmla="*/ 0 w 572769"/>
                  <a:gd name="connsiteY3" fmla="*/ 1707773 h 1719680"/>
                  <a:gd name="connsiteX4" fmla="*/ 9524 w 572769"/>
                  <a:gd name="connsiteY4" fmla="*/ 0 h 1719680"/>
                  <a:gd name="connsiteX0" fmla="*/ 219 w 563464"/>
                  <a:gd name="connsiteY0" fmla="*/ 0 h 1719680"/>
                  <a:gd name="connsiteX1" fmla="*/ 561083 w 563464"/>
                  <a:gd name="connsiteY1" fmla="*/ 471488 h 1719680"/>
                  <a:gd name="connsiteX2" fmla="*/ 563464 w 563464"/>
                  <a:gd name="connsiteY2" fmla="*/ 1719680 h 1719680"/>
                  <a:gd name="connsiteX3" fmla="*/ 26414 w 563464"/>
                  <a:gd name="connsiteY3" fmla="*/ 1174373 h 1719680"/>
                  <a:gd name="connsiteX4" fmla="*/ 219 w 563464"/>
                  <a:gd name="connsiteY4" fmla="*/ 0 h 1719680"/>
                  <a:gd name="connsiteX0" fmla="*/ 219 w 563464"/>
                  <a:gd name="connsiteY0" fmla="*/ 0 h 1719680"/>
                  <a:gd name="connsiteX1" fmla="*/ 561083 w 563464"/>
                  <a:gd name="connsiteY1" fmla="*/ 471488 h 1719680"/>
                  <a:gd name="connsiteX2" fmla="*/ 563464 w 563464"/>
                  <a:gd name="connsiteY2" fmla="*/ 1719680 h 1719680"/>
                  <a:gd name="connsiteX3" fmla="*/ 26414 w 563464"/>
                  <a:gd name="connsiteY3" fmla="*/ 1174373 h 1719680"/>
                  <a:gd name="connsiteX4" fmla="*/ 219 w 563464"/>
                  <a:gd name="connsiteY4" fmla="*/ 0 h 1719680"/>
                  <a:gd name="connsiteX0" fmla="*/ 219 w 563464"/>
                  <a:gd name="connsiteY0" fmla="*/ 0 h 1719680"/>
                  <a:gd name="connsiteX1" fmla="*/ 561083 w 563464"/>
                  <a:gd name="connsiteY1" fmla="*/ 471488 h 1719680"/>
                  <a:gd name="connsiteX2" fmla="*/ 563464 w 563464"/>
                  <a:gd name="connsiteY2" fmla="*/ 1719680 h 1719680"/>
                  <a:gd name="connsiteX3" fmla="*/ 26414 w 563464"/>
                  <a:gd name="connsiteY3" fmla="*/ 1174373 h 1719680"/>
                  <a:gd name="connsiteX4" fmla="*/ 219 w 563464"/>
                  <a:gd name="connsiteY4" fmla="*/ 0 h 1719680"/>
                  <a:gd name="connsiteX0" fmla="*/ 2464 w 565709"/>
                  <a:gd name="connsiteY0" fmla="*/ 0 h 1719680"/>
                  <a:gd name="connsiteX1" fmla="*/ 563328 w 565709"/>
                  <a:gd name="connsiteY1" fmla="*/ 471488 h 1719680"/>
                  <a:gd name="connsiteX2" fmla="*/ 565709 w 565709"/>
                  <a:gd name="connsiteY2" fmla="*/ 1719680 h 1719680"/>
                  <a:gd name="connsiteX3" fmla="*/ 28659 w 565709"/>
                  <a:gd name="connsiteY3" fmla="*/ 1174373 h 1719680"/>
                  <a:gd name="connsiteX4" fmla="*/ 2464 w 565709"/>
                  <a:gd name="connsiteY4" fmla="*/ 0 h 1719680"/>
                  <a:gd name="connsiteX0" fmla="*/ 11669 w 574914"/>
                  <a:gd name="connsiteY0" fmla="*/ 0 h 1719680"/>
                  <a:gd name="connsiteX1" fmla="*/ 572533 w 574914"/>
                  <a:gd name="connsiteY1" fmla="*/ 471488 h 1719680"/>
                  <a:gd name="connsiteX2" fmla="*/ 574914 w 574914"/>
                  <a:gd name="connsiteY2" fmla="*/ 1719680 h 1719680"/>
                  <a:gd name="connsiteX3" fmla="*/ 37864 w 574914"/>
                  <a:gd name="connsiteY3" fmla="*/ 1174373 h 1719680"/>
                  <a:gd name="connsiteX4" fmla="*/ 11669 w 574914"/>
                  <a:gd name="connsiteY4" fmla="*/ 0 h 1719680"/>
                  <a:gd name="connsiteX0" fmla="*/ 11669 w 581464"/>
                  <a:gd name="connsiteY0" fmla="*/ 0 h 1719680"/>
                  <a:gd name="connsiteX1" fmla="*/ 581410 w 581464"/>
                  <a:gd name="connsiteY1" fmla="*/ 471488 h 1719680"/>
                  <a:gd name="connsiteX2" fmla="*/ 574914 w 581464"/>
                  <a:gd name="connsiteY2" fmla="*/ 1719680 h 1719680"/>
                  <a:gd name="connsiteX3" fmla="*/ 37864 w 581464"/>
                  <a:gd name="connsiteY3" fmla="*/ 1174373 h 1719680"/>
                  <a:gd name="connsiteX4" fmla="*/ 11669 w 581464"/>
                  <a:gd name="connsiteY4" fmla="*/ 0 h 1719680"/>
                  <a:gd name="connsiteX0" fmla="*/ 11669 w 581464"/>
                  <a:gd name="connsiteY0" fmla="*/ 0 h 1724442"/>
                  <a:gd name="connsiteX1" fmla="*/ 581410 w 581464"/>
                  <a:gd name="connsiteY1" fmla="*/ 471488 h 1724442"/>
                  <a:gd name="connsiteX2" fmla="*/ 574914 w 581464"/>
                  <a:gd name="connsiteY2" fmla="*/ 1724442 h 1724442"/>
                  <a:gd name="connsiteX3" fmla="*/ 37864 w 581464"/>
                  <a:gd name="connsiteY3" fmla="*/ 1174373 h 1724442"/>
                  <a:gd name="connsiteX4" fmla="*/ 11669 w 581464"/>
                  <a:gd name="connsiteY4" fmla="*/ 0 h 172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4" h="1724442">
                    <a:moveTo>
                      <a:pt x="11669" y="0"/>
                    </a:moveTo>
                    <a:cubicBezTo>
                      <a:pt x="346585" y="213388"/>
                      <a:pt x="367822" y="237385"/>
                      <a:pt x="581410" y="471488"/>
                    </a:cubicBezTo>
                    <a:cubicBezTo>
                      <a:pt x="582204" y="887552"/>
                      <a:pt x="574120" y="1308378"/>
                      <a:pt x="574914" y="1724442"/>
                    </a:cubicBezTo>
                    <a:lnTo>
                      <a:pt x="37864" y="1174373"/>
                    </a:lnTo>
                    <a:cubicBezTo>
                      <a:pt x="2569" y="659538"/>
                      <a:pt x="-12220" y="393507"/>
                      <a:pt x="11669" y="0"/>
                    </a:cubicBezTo>
                    <a:close/>
                  </a:path>
                </a:pathLst>
              </a:custGeom>
              <a:gradFill flip="none" rotWithShape="1">
                <a:gsLst>
                  <a:gs pos="0">
                    <a:schemeClr val="tx1">
                      <a:lumMod val="65000"/>
                      <a:lumOff val="35000"/>
                    </a:schemeClr>
                  </a:gs>
                  <a:gs pos="50000">
                    <a:schemeClr val="bg1">
                      <a:lumMod val="65000"/>
                    </a:schemeClr>
                  </a:gs>
                  <a:gs pos="100000">
                    <a:schemeClr val="bg1">
                      <a:lumMod val="85000"/>
                    </a:schemeClr>
                  </a:gs>
                </a:gsLst>
                <a:lin ang="27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3"/>
              <p:cNvSpPr/>
              <p:nvPr/>
            </p:nvSpPr>
            <p:spPr>
              <a:xfrm>
                <a:off x="750928" y="3392259"/>
                <a:ext cx="673144" cy="1621365"/>
              </a:xfrm>
              <a:custGeom>
                <a:avLst/>
                <a:gdLst>
                  <a:gd name="connsiteX0" fmla="*/ 0 w 526788"/>
                  <a:gd name="connsiteY0" fmla="*/ 0 h 1599934"/>
                  <a:gd name="connsiteX1" fmla="*/ 526788 w 526788"/>
                  <a:gd name="connsiteY1" fmla="*/ 0 h 1599934"/>
                  <a:gd name="connsiteX2" fmla="*/ 526788 w 526788"/>
                  <a:gd name="connsiteY2" fmla="*/ 1599934 h 1599934"/>
                  <a:gd name="connsiteX3" fmla="*/ 0 w 526788"/>
                  <a:gd name="connsiteY3" fmla="*/ 1599934 h 1599934"/>
                  <a:gd name="connsiteX4" fmla="*/ 0 w 526788"/>
                  <a:gd name="connsiteY4" fmla="*/ 0 h 1599934"/>
                  <a:gd name="connsiteX0" fmla="*/ 0 w 526788"/>
                  <a:gd name="connsiteY0" fmla="*/ 0 h 1599934"/>
                  <a:gd name="connsiteX1" fmla="*/ 526788 w 526788"/>
                  <a:gd name="connsiteY1" fmla="*/ 0 h 1599934"/>
                  <a:gd name="connsiteX2" fmla="*/ 526788 w 526788"/>
                  <a:gd name="connsiteY2" fmla="*/ 1599934 h 1599934"/>
                  <a:gd name="connsiteX3" fmla="*/ 30956 w 526788"/>
                  <a:gd name="connsiteY3" fmla="*/ 1116540 h 1599934"/>
                  <a:gd name="connsiteX4" fmla="*/ 0 w 526788"/>
                  <a:gd name="connsiteY4" fmla="*/ 0 h 1599934"/>
                  <a:gd name="connsiteX0" fmla="*/ 0 w 533932"/>
                  <a:gd name="connsiteY0" fmla="*/ 0 h 1609459"/>
                  <a:gd name="connsiteX1" fmla="*/ 526788 w 533932"/>
                  <a:gd name="connsiteY1" fmla="*/ 0 h 1609459"/>
                  <a:gd name="connsiteX2" fmla="*/ 533932 w 533932"/>
                  <a:gd name="connsiteY2" fmla="*/ 1609459 h 1609459"/>
                  <a:gd name="connsiteX3" fmla="*/ 30956 w 533932"/>
                  <a:gd name="connsiteY3" fmla="*/ 1116540 h 1609459"/>
                  <a:gd name="connsiteX4" fmla="*/ 0 w 533932"/>
                  <a:gd name="connsiteY4" fmla="*/ 0 h 1609459"/>
                  <a:gd name="connsiteX0" fmla="*/ 0 w 533932"/>
                  <a:gd name="connsiteY0" fmla="*/ 0 h 1609459"/>
                  <a:gd name="connsiteX1" fmla="*/ 510119 w 533932"/>
                  <a:gd name="connsiteY1" fmla="*/ 421482 h 1609459"/>
                  <a:gd name="connsiteX2" fmla="*/ 533932 w 533932"/>
                  <a:gd name="connsiteY2" fmla="*/ 1609459 h 1609459"/>
                  <a:gd name="connsiteX3" fmla="*/ 30956 w 533932"/>
                  <a:gd name="connsiteY3" fmla="*/ 1116540 h 1609459"/>
                  <a:gd name="connsiteX4" fmla="*/ 0 w 533932"/>
                  <a:gd name="connsiteY4" fmla="*/ 0 h 1609459"/>
                  <a:gd name="connsiteX0" fmla="*/ 0 w 533932"/>
                  <a:gd name="connsiteY0" fmla="*/ 0 h 1609459"/>
                  <a:gd name="connsiteX1" fmla="*/ 529169 w 533932"/>
                  <a:gd name="connsiteY1" fmla="*/ 392907 h 1609459"/>
                  <a:gd name="connsiteX2" fmla="*/ 533932 w 533932"/>
                  <a:gd name="connsiteY2" fmla="*/ 1609459 h 1609459"/>
                  <a:gd name="connsiteX3" fmla="*/ 30956 w 533932"/>
                  <a:gd name="connsiteY3" fmla="*/ 1116540 h 1609459"/>
                  <a:gd name="connsiteX4" fmla="*/ 0 w 533932"/>
                  <a:gd name="connsiteY4" fmla="*/ 0 h 1609459"/>
                  <a:gd name="connsiteX0" fmla="*/ 0 w 533932"/>
                  <a:gd name="connsiteY0" fmla="*/ 0 h 1609459"/>
                  <a:gd name="connsiteX1" fmla="*/ 507737 w 533932"/>
                  <a:gd name="connsiteY1" fmla="*/ 404813 h 1609459"/>
                  <a:gd name="connsiteX2" fmla="*/ 533932 w 533932"/>
                  <a:gd name="connsiteY2" fmla="*/ 1609459 h 1609459"/>
                  <a:gd name="connsiteX3" fmla="*/ 30956 w 533932"/>
                  <a:gd name="connsiteY3" fmla="*/ 1116540 h 1609459"/>
                  <a:gd name="connsiteX4" fmla="*/ 0 w 533932"/>
                  <a:gd name="connsiteY4" fmla="*/ 0 h 1609459"/>
                  <a:gd name="connsiteX0" fmla="*/ 0 w 533932"/>
                  <a:gd name="connsiteY0" fmla="*/ 0 h 1621365"/>
                  <a:gd name="connsiteX1" fmla="*/ 507737 w 533932"/>
                  <a:gd name="connsiteY1" fmla="*/ 416719 h 1621365"/>
                  <a:gd name="connsiteX2" fmla="*/ 533932 w 533932"/>
                  <a:gd name="connsiteY2" fmla="*/ 1621365 h 1621365"/>
                  <a:gd name="connsiteX3" fmla="*/ 30956 w 533932"/>
                  <a:gd name="connsiteY3" fmla="*/ 1128446 h 1621365"/>
                  <a:gd name="connsiteX4" fmla="*/ 0 w 533932"/>
                  <a:gd name="connsiteY4" fmla="*/ 0 h 1621365"/>
                  <a:gd name="connsiteX0" fmla="*/ 0 w 533932"/>
                  <a:gd name="connsiteY0" fmla="*/ 0 h 1621365"/>
                  <a:gd name="connsiteX1" fmla="*/ 507737 w 533932"/>
                  <a:gd name="connsiteY1" fmla="*/ 416719 h 1621365"/>
                  <a:gd name="connsiteX2" fmla="*/ 533932 w 533932"/>
                  <a:gd name="connsiteY2" fmla="*/ 1621365 h 1621365"/>
                  <a:gd name="connsiteX3" fmla="*/ 30956 w 533932"/>
                  <a:gd name="connsiteY3" fmla="*/ 1128446 h 1621365"/>
                  <a:gd name="connsiteX4" fmla="*/ 0 w 533932"/>
                  <a:gd name="connsiteY4" fmla="*/ 0 h 1621365"/>
                  <a:gd name="connsiteX0" fmla="*/ 0 w 533932"/>
                  <a:gd name="connsiteY0" fmla="*/ 0 h 1621365"/>
                  <a:gd name="connsiteX1" fmla="*/ 507737 w 533932"/>
                  <a:gd name="connsiteY1" fmla="*/ 416719 h 1621365"/>
                  <a:gd name="connsiteX2" fmla="*/ 533932 w 533932"/>
                  <a:gd name="connsiteY2" fmla="*/ 1621365 h 1621365"/>
                  <a:gd name="connsiteX3" fmla="*/ 30956 w 533932"/>
                  <a:gd name="connsiteY3" fmla="*/ 1128446 h 1621365"/>
                  <a:gd name="connsiteX4" fmla="*/ 0 w 533932"/>
                  <a:gd name="connsiteY4" fmla="*/ 0 h 1621365"/>
                  <a:gd name="connsiteX0" fmla="*/ 0 w 566900"/>
                  <a:gd name="connsiteY0" fmla="*/ 0 h 1621365"/>
                  <a:gd name="connsiteX1" fmla="*/ 507737 w 566900"/>
                  <a:gd name="connsiteY1" fmla="*/ 416719 h 1621365"/>
                  <a:gd name="connsiteX2" fmla="*/ 517263 w 566900"/>
                  <a:gd name="connsiteY2" fmla="*/ 859365 h 1621365"/>
                  <a:gd name="connsiteX3" fmla="*/ 533932 w 566900"/>
                  <a:gd name="connsiteY3" fmla="*/ 1621365 h 1621365"/>
                  <a:gd name="connsiteX4" fmla="*/ 30956 w 566900"/>
                  <a:gd name="connsiteY4" fmla="*/ 1128446 h 1621365"/>
                  <a:gd name="connsiteX5" fmla="*/ 0 w 566900"/>
                  <a:gd name="connsiteY5" fmla="*/ 0 h 1621365"/>
                  <a:gd name="connsiteX0" fmla="*/ 0 w 562425"/>
                  <a:gd name="connsiteY0" fmla="*/ 0 h 1621365"/>
                  <a:gd name="connsiteX1" fmla="*/ 507737 w 562425"/>
                  <a:gd name="connsiteY1" fmla="*/ 416719 h 1621365"/>
                  <a:gd name="connsiteX2" fmla="*/ 493450 w 562425"/>
                  <a:gd name="connsiteY2" fmla="*/ 880796 h 1621365"/>
                  <a:gd name="connsiteX3" fmla="*/ 533932 w 562425"/>
                  <a:gd name="connsiteY3" fmla="*/ 1621365 h 1621365"/>
                  <a:gd name="connsiteX4" fmla="*/ 30956 w 562425"/>
                  <a:gd name="connsiteY4" fmla="*/ 1128446 h 1621365"/>
                  <a:gd name="connsiteX5" fmla="*/ 0 w 562425"/>
                  <a:gd name="connsiteY5" fmla="*/ 0 h 1621365"/>
                  <a:gd name="connsiteX0" fmla="*/ 0 w 562425"/>
                  <a:gd name="connsiteY0" fmla="*/ 0 h 1621365"/>
                  <a:gd name="connsiteX1" fmla="*/ 507737 w 562425"/>
                  <a:gd name="connsiteY1" fmla="*/ 416719 h 1621365"/>
                  <a:gd name="connsiteX2" fmla="*/ 493450 w 562425"/>
                  <a:gd name="connsiteY2" fmla="*/ 880796 h 1621365"/>
                  <a:gd name="connsiteX3" fmla="*/ 533932 w 562425"/>
                  <a:gd name="connsiteY3" fmla="*/ 1621365 h 1621365"/>
                  <a:gd name="connsiteX4" fmla="*/ 30956 w 562425"/>
                  <a:gd name="connsiteY4" fmla="*/ 1128446 h 1621365"/>
                  <a:gd name="connsiteX5" fmla="*/ 0 w 562425"/>
                  <a:gd name="connsiteY5" fmla="*/ 0 h 1621365"/>
                  <a:gd name="connsiteX0" fmla="*/ 0 w 562425"/>
                  <a:gd name="connsiteY0" fmla="*/ 0 h 1621365"/>
                  <a:gd name="connsiteX1" fmla="*/ 507737 w 562425"/>
                  <a:gd name="connsiteY1" fmla="*/ 416719 h 1621365"/>
                  <a:gd name="connsiteX2" fmla="*/ 493450 w 562425"/>
                  <a:gd name="connsiteY2" fmla="*/ 880796 h 1621365"/>
                  <a:gd name="connsiteX3" fmla="*/ 533932 w 562425"/>
                  <a:gd name="connsiteY3" fmla="*/ 1621365 h 1621365"/>
                  <a:gd name="connsiteX4" fmla="*/ 30956 w 562425"/>
                  <a:gd name="connsiteY4" fmla="*/ 1128446 h 1621365"/>
                  <a:gd name="connsiteX5" fmla="*/ 0 w 562425"/>
                  <a:gd name="connsiteY5" fmla="*/ 0 h 1621365"/>
                  <a:gd name="connsiteX0" fmla="*/ 0 w 565319"/>
                  <a:gd name="connsiteY0" fmla="*/ 0 h 1621365"/>
                  <a:gd name="connsiteX1" fmla="*/ 507737 w 565319"/>
                  <a:gd name="connsiteY1" fmla="*/ 416719 h 1621365"/>
                  <a:gd name="connsiteX2" fmla="*/ 493450 w 565319"/>
                  <a:gd name="connsiteY2" fmla="*/ 880796 h 1621365"/>
                  <a:gd name="connsiteX3" fmla="*/ 510120 w 565319"/>
                  <a:gd name="connsiteY3" fmla="*/ 1052247 h 1621365"/>
                  <a:gd name="connsiteX4" fmla="*/ 533932 w 565319"/>
                  <a:gd name="connsiteY4" fmla="*/ 1621365 h 1621365"/>
                  <a:gd name="connsiteX5" fmla="*/ 30956 w 565319"/>
                  <a:gd name="connsiteY5" fmla="*/ 1128446 h 1621365"/>
                  <a:gd name="connsiteX6" fmla="*/ 0 w 565319"/>
                  <a:gd name="connsiteY6" fmla="*/ 0 h 1621365"/>
                  <a:gd name="connsiteX0" fmla="*/ 0 w 585470"/>
                  <a:gd name="connsiteY0" fmla="*/ 0 h 1621365"/>
                  <a:gd name="connsiteX1" fmla="*/ 507737 w 585470"/>
                  <a:gd name="connsiteY1" fmla="*/ 416719 h 1621365"/>
                  <a:gd name="connsiteX2" fmla="*/ 493450 w 585470"/>
                  <a:gd name="connsiteY2" fmla="*/ 880796 h 1621365"/>
                  <a:gd name="connsiteX3" fmla="*/ 572033 w 585470"/>
                  <a:gd name="connsiteY3" fmla="*/ 964141 h 1621365"/>
                  <a:gd name="connsiteX4" fmla="*/ 533932 w 585470"/>
                  <a:gd name="connsiteY4" fmla="*/ 1621365 h 1621365"/>
                  <a:gd name="connsiteX5" fmla="*/ 30956 w 585470"/>
                  <a:gd name="connsiteY5" fmla="*/ 1128446 h 1621365"/>
                  <a:gd name="connsiteX6" fmla="*/ 0 w 585470"/>
                  <a:gd name="connsiteY6" fmla="*/ 0 h 1621365"/>
                  <a:gd name="connsiteX0" fmla="*/ 0 w 585470"/>
                  <a:gd name="connsiteY0" fmla="*/ 0 h 1621365"/>
                  <a:gd name="connsiteX1" fmla="*/ 507737 w 585470"/>
                  <a:gd name="connsiteY1" fmla="*/ 416719 h 1621365"/>
                  <a:gd name="connsiteX2" fmla="*/ 493450 w 585470"/>
                  <a:gd name="connsiteY2" fmla="*/ 880796 h 1621365"/>
                  <a:gd name="connsiteX3" fmla="*/ 572033 w 585470"/>
                  <a:gd name="connsiteY3" fmla="*/ 964141 h 1621365"/>
                  <a:gd name="connsiteX4" fmla="*/ 533932 w 585470"/>
                  <a:gd name="connsiteY4" fmla="*/ 1621365 h 1621365"/>
                  <a:gd name="connsiteX5" fmla="*/ 30956 w 585470"/>
                  <a:gd name="connsiteY5" fmla="*/ 1128446 h 1621365"/>
                  <a:gd name="connsiteX6" fmla="*/ 0 w 585470"/>
                  <a:gd name="connsiteY6" fmla="*/ 0 h 1621365"/>
                  <a:gd name="connsiteX0" fmla="*/ 0 w 585470"/>
                  <a:gd name="connsiteY0" fmla="*/ 0 h 1621365"/>
                  <a:gd name="connsiteX1" fmla="*/ 507737 w 585470"/>
                  <a:gd name="connsiteY1" fmla="*/ 416719 h 1621365"/>
                  <a:gd name="connsiteX2" fmla="*/ 493450 w 585470"/>
                  <a:gd name="connsiteY2" fmla="*/ 880796 h 1621365"/>
                  <a:gd name="connsiteX3" fmla="*/ 572033 w 585470"/>
                  <a:gd name="connsiteY3" fmla="*/ 964141 h 1621365"/>
                  <a:gd name="connsiteX4" fmla="*/ 533932 w 585470"/>
                  <a:gd name="connsiteY4" fmla="*/ 1621365 h 1621365"/>
                  <a:gd name="connsiteX5" fmla="*/ 30956 w 585470"/>
                  <a:gd name="connsiteY5" fmla="*/ 1128446 h 1621365"/>
                  <a:gd name="connsiteX6" fmla="*/ 0 w 585470"/>
                  <a:gd name="connsiteY6" fmla="*/ 0 h 1621365"/>
                  <a:gd name="connsiteX0" fmla="*/ 0 w 585470"/>
                  <a:gd name="connsiteY0" fmla="*/ 0 h 1621365"/>
                  <a:gd name="connsiteX1" fmla="*/ 507737 w 585470"/>
                  <a:gd name="connsiteY1" fmla="*/ 416719 h 1621365"/>
                  <a:gd name="connsiteX2" fmla="*/ 493450 w 585470"/>
                  <a:gd name="connsiteY2" fmla="*/ 880796 h 1621365"/>
                  <a:gd name="connsiteX3" fmla="*/ 572033 w 585470"/>
                  <a:gd name="connsiteY3" fmla="*/ 964141 h 1621365"/>
                  <a:gd name="connsiteX4" fmla="*/ 533932 w 585470"/>
                  <a:gd name="connsiteY4" fmla="*/ 1621365 h 1621365"/>
                  <a:gd name="connsiteX5" fmla="*/ 30956 w 585470"/>
                  <a:gd name="connsiteY5" fmla="*/ 1128446 h 1621365"/>
                  <a:gd name="connsiteX6" fmla="*/ 0 w 585470"/>
                  <a:gd name="connsiteY6" fmla="*/ 0 h 1621365"/>
                  <a:gd name="connsiteX0" fmla="*/ 0 w 643687"/>
                  <a:gd name="connsiteY0" fmla="*/ 0 h 1621365"/>
                  <a:gd name="connsiteX1" fmla="*/ 507737 w 643687"/>
                  <a:gd name="connsiteY1" fmla="*/ 416719 h 1621365"/>
                  <a:gd name="connsiteX2" fmla="*/ 493450 w 643687"/>
                  <a:gd name="connsiteY2" fmla="*/ 880796 h 1621365"/>
                  <a:gd name="connsiteX3" fmla="*/ 572033 w 643687"/>
                  <a:gd name="connsiteY3" fmla="*/ 964141 h 1621365"/>
                  <a:gd name="connsiteX4" fmla="*/ 533932 w 643687"/>
                  <a:gd name="connsiteY4" fmla="*/ 1621365 h 1621365"/>
                  <a:gd name="connsiteX5" fmla="*/ 30956 w 643687"/>
                  <a:gd name="connsiteY5" fmla="*/ 1128446 h 1621365"/>
                  <a:gd name="connsiteX6" fmla="*/ 0 w 643687"/>
                  <a:gd name="connsiteY6" fmla="*/ 0 h 1621365"/>
                  <a:gd name="connsiteX0" fmla="*/ 0 w 611138"/>
                  <a:gd name="connsiteY0" fmla="*/ 0 h 1631404"/>
                  <a:gd name="connsiteX1" fmla="*/ 507737 w 611138"/>
                  <a:gd name="connsiteY1" fmla="*/ 416719 h 1631404"/>
                  <a:gd name="connsiteX2" fmla="*/ 493450 w 611138"/>
                  <a:gd name="connsiteY2" fmla="*/ 880796 h 1631404"/>
                  <a:gd name="connsiteX3" fmla="*/ 572033 w 611138"/>
                  <a:gd name="connsiteY3" fmla="*/ 964141 h 1631404"/>
                  <a:gd name="connsiteX4" fmla="*/ 610132 w 611138"/>
                  <a:gd name="connsiteY4" fmla="*/ 1421340 h 1631404"/>
                  <a:gd name="connsiteX5" fmla="*/ 533932 w 611138"/>
                  <a:gd name="connsiteY5" fmla="*/ 1621365 h 1631404"/>
                  <a:gd name="connsiteX6" fmla="*/ 30956 w 611138"/>
                  <a:gd name="connsiteY6" fmla="*/ 1128446 h 1631404"/>
                  <a:gd name="connsiteX7" fmla="*/ 0 w 611138"/>
                  <a:gd name="connsiteY7" fmla="*/ 0 h 1631404"/>
                  <a:gd name="connsiteX0" fmla="*/ 0 w 575079"/>
                  <a:gd name="connsiteY0" fmla="*/ 0 h 1626423"/>
                  <a:gd name="connsiteX1" fmla="*/ 507737 w 575079"/>
                  <a:gd name="connsiteY1" fmla="*/ 416719 h 1626423"/>
                  <a:gd name="connsiteX2" fmla="*/ 493450 w 575079"/>
                  <a:gd name="connsiteY2" fmla="*/ 880796 h 1626423"/>
                  <a:gd name="connsiteX3" fmla="*/ 572033 w 575079"/>
                  <a:gd name="connsiteY3" fmla="*/ 964141 h 1626423"/>
                  <a:gd name="connsiteX4" fmla="*/ 505357 w 575079"/>
                  <a:gd name="connsiteY4" fmla="*/ 1242747 h 1626423"/>
                  <a:gd name="connsiteX5" fmla="*/ 533932 w 575079"/>
                  <a:gd name="connsiteY5" fmla="*/ 1621365 h 1626423"/>
                  <a:gd name="connsiteX6" fmla="*/ 30956 w 575079"/>
                  <a:gd name="connsiteY6" fmla="*/ 1128446 h 1626423"/>
                  <a:gd name="connsiteX7" fmla="*/ 0 w 575079"/>
                  <a:gd name="connsiteY7" fmla="*/ 0 h 1626423"/>
                  <a:gd name="connsiteX0" fmla="*/ 0 w 575079"/>
                  <a:gd name="connsiteY0" fmla="*/ 0 h 1621365"/>
                  <a:gd name="connsiteX1" fmla="*/ 507737 w 575079"/>
                  <a:gd name="connsiteY1" fmla="*/ 416719 h 1621365"/>
                  <a:gd name="connsiteX2" fmla="*/ 493450 w 575079"/>
                  <a:gd name="connsiteY2" fmla="*/ 880796 h 1621365"/>
                  <a:gd name="connsiteX3" fmla="*/ 572033 w 575079"/>
                  <a:gd name="connsiteY3" fmla="*/ 964141 h 1621365"/>
                  <a:gd name="connsiteX4" fmla="*/ 505357 w 575079"/>
                  <a:gd name="connsiteY4" fmla="*/ 1242747 h 1621365"/>
                  <a:gd name="connsiteX5" fmla="*/ 533932 w 575079"/>
                  <a:gd name="connsiteY5" fmla="*/ 1621365 h 1621365"/>
                  <a:gd name="connsiteX6" fmla="*/ 30956 w 575079"/>
                  <a:gd name="connsiteY6" fmla="*/ 1128446 h 1621365"/>
                  <a:gd name="connsiteX7" fmla="*/ 0 w 575079"/>
                  <a:gd name="connsiteY7" fmla="*/ 0 h 1621365"/>
                  <a:gd name="connsiteX0" fmla="*/ 0 w 575079"/>
                  <a:gd name="connsiteY0" fmla="*/ 0 h 1621365"/>
                  <a:gd name="connsiteX1" fmla="*/ 507737 w 575079"/>
                  <a:gd name="connsiteY1" fmla="*/ 416719 h 1621365"/>
                  <a:gd name="connsiteX2" fmla="*/ 493450 w 575079"/>
                  <a:gd name="connsiteY2" fmla="*/ 880796 h 1621365"/>
                  <a:gd name="connsiteX3" fmla="*/ 572033 w 575079"/>
                  <a:gd name="connsiteY3" fmla="*/ 964141 h 1621365"/>
                  <a:gd name="connsiteX4" fmla="*/ 505357 w 575079"/>
                  <a:gd name="connsiteY4" fmla="*/ 1242747 h 1621365"/>
                  <a:gd name="connsiteX5" fmla="*/ 533932 w 575079"/>
                  <a:gd name="connsiteY5" fmla="*/ 1621365 h 1621365"/>
                  <a:gd name="connsiteX6" fmla="*/ 30956 w 575079"/>
                  <a:gd name="connsiteY6" fmla="*/ 1128446 h 1621365"/>
                  <a:gd name="connsiteX7" fmla="*/ 0 w 575079"/>
                  <a:gd name="connsiteY7" fmla="*/ 0 h 1621365"/>
                  <a:gd name="connsiteX0" fmla="*/ 0 w 575079"/>
                  <a:gd name="connsiteY0" fmla="*/ 0 h 1621365"/>
                  <a:gd name="connsiteX1" fmla="*/ 507737 w 575079"/>
                  <a:gd name="connsiteY1" fmla="*/ 416719 h 1621365"/>
                  <a:gd name="connsiteX2" fmla="*/ 493450 w 575079"/>
                  <a:gd name="connsiteY2" fmla="*/ 880796 h 1621365"/>
                  <a:gd name="connsiteX3" fmla="*/ 572033 w 575079"/>
                  <a:gd name="connsiteY3" fmla="*/ 964141 h 1621365"/>
                  <a:gd name="connsiteX4" fmla="*/ 505357 w 575079"/>
                  <a:gd name="connsiteY4" fmla="*/ 1242747 h 1621365"/>
                  <a:gd name="connsiteX5" fmla="*/ 533932 w 575079"/>
                  <a:gd name="connsiteY5" fmla="*/ 1621365 h 1621365"/>
                  <a:gd name="connsiteX6" fmla="*/ 30956 w 575079"/>
                  <a:gd name="connsiteY6" fmla="*/ 1128446 h 1621365"/>
                  <a:gd name="connsiteX7" fmla="*/ 0 w 575079"/>
                  <a:gd name="connsiteY7" fmla="*/ 0 h 1621365"/>
                  <a:gd name="connsiteX0" fmla="*/ 0 w 572666"/>
                  <a:gd name="connsiteY0" fmla="*/ 0 h 1621365"/>
                  <a:gd name="connsiteX1" fmla="*/ 507737 w 572666"/>
                  <a:gd name="connsiteY1" fmla="*/ 416719 h 1621365"/>
                  <a:gd name="connsiteX2" fmla="*/ 493450 w 572666"/>
                  <a:gd name="connsiteY2" fmla="*/ 880796 h 1621365"/>
                  <a:gd name="connsiteX3" fmla="*/ 572033 w 572666"/>
                  <a:gd name="connsiteY3" fmla="*/ 964141 h 1621365"/>
                  <a:gd name="connsiteX4" fmla="*/ 529170 w 572666"/>
                  <a:gd name="connsiteY4" fmla="*/ 1147497 h 1621365"/>
                  <a:gd name="connsiteX5" fmla="*/ 505357 w 572666"/>
                  <a:gd name="connsiteY5" fmla="*/ 1242747 h 1621365"/>
                  <a:gd name="connsiteX6" fmla="*/ 533932 w 572666"/>
                  <a:gd name="connsiteY6" fmla="*/ 1621365 h 1621365"/>
                  <a:gd name="connsiteX7" fmla="*/ 30956 w 572666"/>
                  <a:gd name="connsiteY7" fmla="*/ 1128446 h 1621365"/>
                  <a:gd name="connsiteX8" fmla="*/ 0 w 572666"/>
                  <a:gd name="connsiteY8" fmla="*/ 0 h 1621365"/>
                  <a:gd name="connsiteX0" fmla="*/ 0 w 574701"/>
                  <a:gd name="connsiteY0" fmla="*/ 0 h 1621365"/>
                  <a:gd name="connsiteX1" fmla="*/ 507737 w 574701"/>
                  <a:gd name="connsiteY1" fmla="*/ 416719 h 1621365"/>
                  <a:gd name="connsiteX2" fmla="*/ 493450 w 574701"/>
                  <a:gd name="connsiteY2" fmla="*/ 880796 h 1621365"/>
                  <a:gd name="connsiteX3" fmla="*/ 572033 w 574701"/>
                  <a:gd name="connsiteY3" fmla="*/ 964141 h 1621365"/>
                  <a:gd name="connsiteX4" fmla="*/ 562508 w 574701"/>
                  <a:gd name="connsiteY4" fmla="*/ 1268940 h 1621365"/>
                  <a:gd name="connsiteX5" fmla="*/ 505357 w 574701"/>
                  <a:gd name="connsiteY5" fmla="*/ 1242747 h 1621365"/>
                  <a:gd name="connsiteX6" fmla="*/ 533932 w 574701"/>
                  <a:gd name="connsiteY6" fmla="*/ 1621365 h 1621365"/>
                  <a:gd name="connsiteX7" fmla="*/ 30956 w 574701"/>
                  <a:gd name="connsiteY7" fmla="*/ 1128446 h 1621365"/>
                  <a:gd name="connsiteX8" fmla="*/ 0 w 574701"/>
                  <a:gd name="connsiteY8" fmla="*/ 0 h 1621365"/>
                  <a:gd name="connsiteX0" fmla="*/ 0 w 574701"/>
                  <a:gd name="connsiteY0" fmla="*/ 0 h 1621365"/>
                  <a:gd name="connsiteX1" fmla="*/ 507737 w 574701"/>
                  <a:gd name="connsiteY1" fmla="*/ 416719 h 1621365"/>
                  <a:gd name="connsiteX2" fmla="*/ 493450 w 574701"/>
                  <a:gd name="connsiteY2" fmla="*/ 880796 h 1621365"/>
                  <a:gd name="connsiteX3" fmla="*/ 572033 w 574701"/>
                  <a:gd name="connsiteY3" fmla="*/ 964141 h 1621365"/>
                  <a:gd name="connsiteX4" fmla="*/ 562508 w 574701"/>
                  <a:gd name="connsiteY4" fmla="*/ 1268940 h 1621365"/>
                  <a:gd name="connsiteX5" fmla="*/ 505357 w 574701"/>
                  <a:gd name="connsiteY5" fmla="*/ 1242747 h 1621365"/>
                  <a:gd name="connsiteX6" fmla="*/ 533932 w 574701"/>
                  <a:gd name="connsiteY6" fmla="*/ 1621365 h 1621365"/>
                  <a:gd name="connsiteX7" fmla="*/ 30956 w 574701"/>
                  <a:gd name="connsiteY7" fmla="*/ 1128446 h 1621365"/>
                  <a:gd name="connsiteX8" fmla="*/ 0 w 574701"/>
                  <a:gd name="connsiteY8" fmla="*/ 0 h 1621365"/>
                  <a:gd name="connsiteX0" fmla="*/ 0 w 574701"/>
                  <a:gd name="connsiteY0" fmla="*/ 0 h 1621365"/>
                  <a:gd name="connsiteX1" fmla="*/ 507737 w 574701"/>
                  <a:gd name="connsiteY1" fmla="*/ 416719 h 1621365"/>
                  <a:gd name="connsiteX2" fmla="*/ 493450 w 574701"/>
                  <a:gd name="connsiteY2" fmla="*/ 880796 h 1621365"/>
                  <a:gd name="connsiteX3" fmla="*/ 572033 w 574701"/>
                  <a:gd name="connsiteY3" fmla="*/ 964141 h 1621365"/>
                  <a:gd name="connsiteX4" fmla="*/ 562508 w 574701"/>
                  <a:gd name="connsiteY4" fmla="*/ 1268940 h 1621365"/>
                  <a:gd name="connsiteX5" fmla="*/ 505357 w 574701"/>
                  <a:gd name="connsiteY5" fmla="*/ 1242747 h 1621365"/>
                  <a:gd name="connsiteX6" fmla="*/ 533932 w 574701"/>
                  <a:gd name="connsiteY6" fmla="*/ 1621365 h 1621365"/>
                  <a:gd name="connsiteX7" fmla="*/ 30956 w 574701"/>
                  <a:gd name="connsiteY7" fmla="*/ 1128446 h 1621365"/>
                  <a:gd name="connsiteX8" fmla="*/ 0 w 574701"/>
                  <a:gd name="connsiteY8" fmla="*/ 0 h 1621365"/>
                  <a:gd name="connsiteX0" fmla="*/ 0 w 646547"/>
                  <a:gd name="connsiteY0" fmla="*/ 0 h 1621365"/>
                  <a:gd name="connsiteX1" fmla="*/ 507737 w 646547"/>
                  <a:gd name="connsiteY1" fmla="*/ 416719 h 1621365"/>
                  <a:gd name="connsiteX2" fmla="*/ 493450 w 646547"/>
                  <a:gd name="connsiteY2" fmla="*/ 880796 h 1621365"/>
                  <a:gd name="connsiteX3" fmla="*/ 572033 w 646547"/>
                  <a:gd name="connsiteY3" fmla="*/ 964141 h 1621365"/>
                  <a:gd name="connsiteX4" fmla="*/ 562508 w 646547"/>
                  <a:gd name="connsiteY4" fmla="*/ 1268940 h 1621365"/>
                  <a:gd name="connsiteX5" fmla="*/ 505357 w 646547"/>
                  <a:gd name="connsiteY5" fmla="*/ 1242747 h 1621365"/>
                  <a:gd name="connsiteX6" fmla="*/ 533932 w 646547"/>
                  <a:gd name="connsiteY6" fmla="*/ 1621365 h 1621365"/>
                  <a:gd name="connsiteX7" fmla="*/ 30956 w 646547"/>
                  <a:gd name="connsiteY7" fmla="*/ 1128446 h 1621365"/>
                  <a:gd name="connsiteX8" fmla="*/ 0 w 646547"/>
                  <a:gd name="connsiteY8" fmla="*/ 0 h 1621365"/>
                  <a:gd name="connsiteX0" fmla="*/ 0 w 673164"/>
                  <a:gd name="connsiteY0" fmla="*/ 0 h 1621365"/>
                  <a:gd name="connsiteX1" fmla="*/ 507737 w 673164"/>
                  <a:gd name="connsiteY1" fmla="*/ 416719 h 1621365"/>
                  <a:gd name="connsiteX2" fmla="*/ 493450 w 673164"/>
                  <a:gd name="connsiteY2" fmla="*/ 880796 h 1621365"/>
                  <a:gd name="connsiteX3" fmla="*/ 572033 w 673164"/>
                  <a:gd name="connsiteY3" fmla="*/ 964141 h 1621365"/>
                  <a:gd name="connsiteX4" fmla="*/ 562508 w 673164"/>
                  <a:gd name="connsiteY4" fmla="*/ 1268940 h 1621365"/>
                  <a:gd name="connsiteX5" fmla="*/ 505357 w 673164"/>
                  <a:gd name="connsiteY5" fmla="*/ 1242747 h 1621365"/>
                  <a:gd name="connsiteX6" fmla="*/ 533932 w 673164"/>
                  <a:gd name="connsiteY6" fmla="*/ 1621365 h 1621365"/>
                  <a:gd name="connsiteX7" fmla="*/ 30956 w 673164"/>
                  <a:gd name="connsiteY7" fmla="*/ 1128446 h 1621365"/>
                  <a:gd name="connsiteX8" fmla="*/ 0 w 673164"/>
                  <a:gd name="connsiteY8" fmla="*/ 0 h 1621365"/>
                  <a:gd name="connsiteX0" fmla="*/ 0 w 673164"/>
                  <a:gd name="connsiteY0" fmla="*/ 0 h 1621365"/>
                  <a:gd name="connsiteX1" fmla="*/ 507737 w 673164"/>
                  <a:gd name="connsiteY1" fmla="*/ 416719 h 1621365"/>
                  <a:gd name="connsiteX2" fmla="*/ 493450 w 673164"/>
                  <a:gd name="connsiteY2" fmla="*/ 880796 h 1621365"/>
                  <a:gd name="connsiteX3" fmla="*/ 572033 w 673164"/>
                  <a:gd name="connsiteY3" fmla="*/ 964141 h 1621365"/>
                  <a:gd name="connsiteX4" fmla="*/ 562508 w 673164"/>
                  <a:gd name="connsiteY4" fmla="*/ 1268940 h 1621365"/>
                  <a:gd name="connsiteX5" fmla="*/ 505357 w 673164"/>
                  <a:gd name="connsiteY5" fmla="*/ 1242747 h 1621365"/>
                  <a:gd name="connsiteX6" fmla="*/ 533932 w 673164"/>
                  <a:gd name="connsiteY6" fmla="*/ 1621365 h 1621365"/>
                  <a:gd name="connsiteX7" fmla="*/ 30956 w 673164"/>
                  <a:gd name="connsiteY7" fmla="*/ 1128446 h 1621365"/>
                  <a:gd name="connsiteX8" fmla="*/ 0 w 673164"/>
                  <a:gd name="connsiteY8" fmla="*/ 0 h 1621365"/>
                  <a:gd name="connsiteX0" fmla="*/ 0 w 668332"/>
                  <a:gd name="connsiteY0" fmla="*/ 0 h 1621365"/>
                  <a:gd name="connsiteX1" fmla="*/ 507737 w 668332"/>
                  <a:gd name="connsiteY1" fmla="*/ 416719 h 1621365"/>
                  <a:gd name="connsiteX2" fmla="*/ 493450 w 668332"/>
                  <a:gd name="connsiteY2" fmla="*/ 880796 h 1621365"/>
                  <a:gd name="connsiteX3" fmla="*/ 560127 w 668332"/>
                  <a:gd name="connsiteY3" fmla="*/ 968904 h 1621365"/>
                  <a:gd name="connsiteX4" fmla="*/ 562508 w 668332"/>
                  <a:gd name="connsiteY4" fmla="*/ 1268940 h 1621365"/>
                  <a:gd name="connsiteX5" fmla="*/ 505357 w 668332"/>
                  <a:gd name="connsiteY5" fmla="*/ 1242747 h 1621365"/>
                  <a:gd name="connsiteX6" fmla="*/ 533932 w 668332"/>
                  <a:gd name="connsiteY6" fmla="*/ 1621365 h 1621365"/>
                  <a:gd name="connsiteX7" fmla="*/ 30956 w 668332"/>
                  <a:gd name="connsiteY7" fmla="*/ 1128446 h 1621365"/>
                  <a:gd name="connsiteX8" fmla="*/ 0 w 668332"/>
                  <a:gd name="connsiteY8" fmla="*/ 0 h 1621365"/>
                  <a:gd name="connsiteX0" fmla="*/ 0 w 668332"/>
                  <a:gd name="connsiteY0" fmla="*/ 0 h 1621365"/>
                  <a:gd name="connsiteX1" fmla="*/ 507737 w 668332"/>
                  <a:gd name="connsiteY1" fmla="*/ 416719 h 1621365"/>
                  <a:gd name="connsiteX2" fmla="*/ 493450 w 668332"/>
                  <a:gd name="connsiteY2" fmla="*/ 880796 h 1621365"/>
                  <a:gd name="connsiteX3" fmla="*/ 560127 w 668332"/>
                  <a:gd name="connsiteY3" fmla="*/ 968904 h 1621365"/>
                  <a:gd name="connsiteX4" fmla="*/ 562508 w 668332"/>
                  <a:gd name="connsiteY4" fmla="*/ 1268940 h 1621365"/>
                  <a:gd name="connsiteX5" fmla="*/ 505357 w 668332"/>
                  <a:gd name="connsiteY5" fmla="*/ 1242747 h 1621365"/>
                  <a:gd name="connsiteX6" fmla="*/ 533932 w 668332"/>
                  <a:gd name="connsiteY6" fmla="*/ 1621365 h 1621365"/>
                  <a:gd name="connsiteX7" fmla="*/ 30956 w 668332"/>
                  <a:gd name="connsiteY7" fmla="*/ 1128446 h 1621365"/>
                  <a:gd name="connsiteX8" fmla="*/ 0 w 668332"/>
                  <a:gd name="connsiteY8" fmla="*/ 0 h 1621365"/>
                  <a:gd name="connsiteX0" fmla="*/ 0 w 676052"/>
                  <a:gd name="connsiteY0" fmla="*/ 0 h 1621365"/>
                  <a:gd name="connsiteX1" fmla="*/ 507737 w 676052"/>
                  <a:gd name="connsiteY1" fmla="*/ 416719 h 1621365"/>
                  <a:gd name="connsiteX2" fmla="*/ 493450 w 676052"/>
                  <a:gd name="connsiteY2" fmla="*/ 880796 h 1621365"/>
                  <a:gd name="connsiteX3" fmla="*/ 560127 w 676052"/>
                  <a:gd name="connsiteY3" fmla="*/ 968904 h 1621365"/>
                  <a:gd name="connsiteX4" fmla="*/ 562508 w 676052"/>
                  <a:gd name="connsiteY4" fmla="*/ 1268940 h 1621365"/>
                  <a:gd name="connsiteX5" fmla="*/ 505357 w 676052"/>
                  <a:gd name="connsiteY5" fmla="*/ 1242747 h 1621365"/>
                  <a:gd name="connsiteX6" fmla="*/ 533932 w 676052"/>
                  <a:gd name="connsiteY6" fmla="*/ 1621365 h 1621365"/>
                  <a:gd name="connsiteX7" fmla="*/ 30956 w 676052"/>
                  <a:gd name="connsiteY7" fmla="*/ 1128446 h 1621365"/>
                  <a:gd name="connsiteX8" fmla="*/ 0 w 676052"/>
                  <a:gd name="connsiteY8" fmla="*/ 0 h 1621365"/>
                  <a:gd name="connsiteX0" fmla="*/ 0 w 673144"/>
                  <a:gd name="connsiteY0" fmla="*/ 0 h 1621365"/>
                  <a:gd name="connsiteX1" fmla="*/ 507737 w 673144"/>
                  <a:gd name="connsiteY1" fmla="*/ 416719 h 1621365"/>
                  <a:gd name="connsiteX2" fmla="*/ 493450 w 673144"/>
                  <a:gd name="connsiteY2" fmla="*/ 880796 h 1621365"/>
                  <a:gd name="connsiteX3" fmla="*/ 560127 w 673144"/>
                  <a:gd name="connsiteY3" fmla="*/ 968904 h 1621365"/>
                  <a:gd name="connsiteX4" fmla="*/ 562508 w 673144"/>
                  <a:gd name="connsiteY4" fmla="*/ 1268940 h 1621365"/>
                  <a:gd name="connsiteX5" fmla="*/ 505357 w 673144"/>
                  <a:gd name="connsiteY5" fmla="*/ 1242747 h 1621365"/>
                  <a:gd name="connsiteX6" fmla="*/ 533932 w 673144"/>
                  <a:gd name="connsiteY6" fmla="*/ 1621365 h 1621365"/>
                  <a:gd name="connsiteX7" fmla="*/ 30956 w 673144"/>
                  <a:gd name="connsiteY7" fmla="*/ 1128446 h 1621365"/>
                  <a:gd name="connsiteX8" fmla="*/ 0 w 673144"/>
                  <a:gd name="connsiteY8" fmla="*/ 0 h 1621365"/>
                  <a:gd name="connsiteX0" fmla="*/ 0 w 673144"/>
                  <a:gd name="connsiteY0" fmla="*/ 0 h 1621365"/>
                  <a:gd name="connsiteX1" fmla="*/ 507737 w 673144"/>
                  <a:gd name="connsiteY1" fmla="*/ 416719 h 1621365"/>
                  <a:gd name="connsiteX2" fmla="*/ 493450 w 673144"/>
                  <a:gd name="connsiteY2" fmla="*/ 880796 h 1621365"/>
                  <a:gd name="connsiteX3" fmla="*/ 560127 w 673144"/>
                  <a:gd name="connsiteY3" fmla="*/ 968904 h 1621365"/>
                  <a:gd name="connsiteX4" fmla="*/ 562508 w 673144"/>
                  <a:gd name="connsiteY4" fmla="*/ 1268940 h 1621365"/>
                  <a:gd name="connsiteX5" fmla="*/ 505357 w 673144"/>
                  <a:gd name="connsiteY5" fmla="*/ 1242747 h 1621365"/>
                  <a:gd name="connsiteX6" fmla="*/ 533932 w 673144"/>
                  <a:gd name="connsiteY6" fmla="*/ 1621365 h 1621365"/>
                  <a:gd name="connsiteX7" fmla="*/ 30956 w 673144"/>
                  <a:gd name="connsiteY7" fmla="*/ 1128446 h 1621365"/>
                  <a:gd name="connsiteX8" fmla="*/ 0 w 673144"/>
                  <a:gd name="connsiteY8" fmla="*/ 0 h 16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44" h="1621365">
                    <a:moveTo>
                      <a:pt x="0" y="0"/>
                    </a:moveTo>
                    <a:cubicBezTo>
                      <a:pt x="245446" y="153193"/>
                      <a:pt x="352778" y="261144"/>
                      <a:pt x="507737" y="416719"/>
                    </a:cubicBezTo>
                    <a:cubicBezTo>
                      <a:pt x="508222" y="478983"/>
                      <a:pt x="500990" y="682403"/>
                      <a:pt x="493450" y="880796"/>
                    </a:cubicBezTo>
                    <a:cubicBezTo>
                      <a:pt x="491466" y="950998"/>
                      <a:pt x="534330" y="1000257"/>
                      <a:pt x="560127" y="968904"/>
                    </a:cubicBezTo>
                    <a:cubicBezTo>
                      <a:pt x="682762" y="765703"/>
                      <a:pt x="735546" y="1767811"/>
                      <a:pt x="562508" y="1268940"/>
                    </a:cubicBezTo>
                    <a:cubicBezTo>
                      <a:pt x="546633" y="1229649"/>
                      <a:pt x="504563" y="1185200"/>
                      <a:pt x="505357" y="1242747"/>
                    </a:cubicBezTo>
                    <a:cubicBezTo>
                      <a:pt x="513295" y="1349903"/>
                      <a:pt x="523305" y="1501113"/>
                      <a:pt x="533932" y="1621365"/>
                    </a:cubicBezTo>
                    <a:lnTo>
                      <a:pt x="30956" y="1128446"/>
                    </a:lnTo>
                    <a:lnTo>
                      <a:pt x="0" y="0"/>
                    </a:lnTo>
                    <a:close/>
                  </a:path>
                </a:pathLst>
              </a:custGeom>
              <a:gradFill>
                <a:gsLst>
                  <a:gs pos="0">
                    <a:srgbClr val="FF3300"/>
                  </a:gs>
                  <a:gs pos="50000">
                    <a:srgbClr val="FFC000"/>
                  </a:gs>
                  <a:gs pos="100000">
                    <a:srgbClr val="FFFF00"/>
                  </a:gs>
                </a:gsLst>
                <a:lin ang="2700000" scaled="1"/>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9"/>
              <p:cNvSpPr/>
              <p:nvPr/>
            </p:nvSpPr>
            <p:spPr>
              <a:xfrm flipH="1">
                <a:off x="1778478" y="2844010"/>
                <a:ext cx="1291287" cy="1501978"/>
              </a:xfrm>
              <a:custGeom>
                <a:avLst/>
                <a:gdLst>
                  <a:gd name="connsiteX0" fmla="*/ 0 w 1175951"/>
                  <a:gd name="connsiteY0" fmla="*/ 0 h 1252151"/>
                  <a:gd name="connsiteX1" fmla="*/ 1175951 w 1175951"/>
                  <a:gd name="connsiteY1" fmla="*/ 0 h 1252151"/>
                  <a:gd name="connsiteX2" fmla="*/ 1175951 w 1175951"/>
                  <a:gd name="connsiteY2" fmla="*/ 1252151 h 1252151"/>
                  <a:gd name="connsiteX3" fmla="*/ 0 w 1175951"/>
                  <a:gd name="connsiteY3" fmla="*/ 1252151 h 1252151"/>
                  <a:gd name="connsiteX4" fmla="*/ 0 w 1175951"/>
                  <a:gd name="connsiteY4" fmla="*/ 0 h 1252151"/>
                  <a:gd name="connsiteX0" fmla="*/ 0 w 1175951"/>
                  <a:gd name="connsiteY0" fmla="*/ 0 h 1255961"/>
                  <a:gd name="connsiteX1" fmla="*/ 1175951 w 1175951"/>
                  <a:gd name="connsiteY1" fmla="*/ 0 h 1255961"/>
                  <a:gd name="connsiteX2" fmla="*/ 1122611 w 1175951"/>
                  <a:gd name="connsiteY2" fmla="*/ 1255961 h 1255961"/>
                  <a:gd name="connsiteX3" fmla="*/ 0 w 1175951"/>
                  <a:gd name="connsiteY3" fmla="*/ 1252151 h 1255961"/>
                  <a:gd name="connsiteX4" fmla="*/ 0 w 1175951"/>
                  <a:gd name="connsiteY4" fmla="*/ 0 h 1255961"/>
                  <a:gd name="connsiteX0" fmla="*/ 0 w 1175951"/>
                  <a:gd name="connsiteY0" fmla="*/ 0 h 1255961"/>
                  <a:gd name="connsiteX1" fmla="*/ 1175951 w 1175951"/>
                  <a:gd name="connsiteY1" fmla="*/ 0 h 1255961"/>
                  <a:gd name="connsiteX2" fmla="*/ 1118801 w 1175951"/>
                  <a:gd name="connsiteY2" fmla="*/ 1255961 h 1255961"/>
                  <a:gd name="connsiteX3" fmla="*/ 0 w 1175951"/>
                  <a:gd name="connsiteY3" fmla="*/ 1252151 h 1255961"/>
                  <a:gd name="connsiteX4" fmla="*/ 0 w 1175951"/>
                  <a:gd name="connsiteY4" fmla="*/ 0 h 1255961"/>
                  <a:gd name="connsiteX0" fmla="*/ 0 w 1175951"/>
                  <a:gd name="connsiteY0" fmla="*/ 198120 h 1255961"/>
                  <a:gd name="connsiteX1" fmla="*/ 1175951 w 1175951"/>
                  <a:gd name="connsiteY1" fmla="*/ 0 h 1255961"/>
                  <a:gd name="connsiteX2" fmla="*/ 1118801 w 1175951"/>
                  <a:gd name="connsiteY2" fmla="*/ 1255961 h 1255961"/>
                  <a:gd name="connsiteX3" fmla="*/ 0 w 1175951"/>
                  <a:gd name="connsiteY3" fmla="*/ 1252151 h 1255961"/>
                  <a:gd name="connsiteX4" fmla="*/ 0 w 1175951"/>
                  <a:gd name="connsiteY4" fmla="*/ 198120 h 125596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19050 w 1195001"/>
                  <a:gd name="connsiteY4"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11533 w 1195001"/>
                  <a:gd name="connsiteY4" fmla="*/ 560071 h 1465511"/>
                  <a:gd name="connsiteX5" fmla="*/ 19050 w 1195001"/>
                  <a:gd name="connsiteY5"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52014 w 1195001"/>
                  <a:gd name="connsiteY4" fmla="*/ 581502 h 1465511"/>
                  <a:gd name="connsiteX5" fmla="*/ 19050 w 1195001"/>
                  <a:gd name="connsiteY5"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43442 w 1195001"/>
                  <a:gd name="connsiteY4" fmla="*/ 797720 h 1465511"/>
                  <a:gd name="connsiteX5" fmla="*/ 52014 w 1195001"/>
                  <a:gd name="connsiteY5" fmla="*/ 581502 h 1465511"/>
                  <a:gd name="connsiteX6" fmla="*/ 19050 w 1195001"/>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42862 w 1280146"/>
                  <a:gd name="connsiteY4" fmla="*/ 1059657 h 1465511"/>
                  <a:gd name="connsiteX5" fmla="*/ 0 w 1280146"/>
                  <a:gd name="connsiteY5" fmla="*/ 678657 h 1465511"/>
                  <a:gd name="connsiteX6" fmla="*/ 137159 w 1280146"/>
                  <a:gd name="connsiteY6" fmla="*/ 581502 h 1465511"/>
                  <a:gd name="connsiteX7" fmla="*/ 104195 w 1280146"/>
                  <a:gd name="connsiteY7"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0 w 1280146"/>
                  <a:gd name="connsiteY5" fmla="*/ 678657 h 1465511"/>
                  <a:gd name="connsiteX6" fmla="*/ 137159 w 1280146"/>
                  <a:gd name="connsiteY6" fmla="*/ 581502 h 1465511"/>
                  <a:gd name="connsiteX7" fmla="*/ 104195 w 1280146"/>
                  <a:gd name="connsiteY7"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71437 w 1280146"/>
                  <a:gd name="connsiteY5" fmla="*/ 904876 h 1465511"/>
                  <a:gd name="connsiteX6" fmla="*/ 0 w 1280146"/>
                  <a:gd name="connsiteY6" fmla="*/ 678657 h 1465511"/>
                  <a:gd name="connsiteX7" fmla="*/ 137159 w 1280146"/>
                  <a:gd name="connsiteY7" fmla="*/ 581502 h 1465511"/>
                  <a:gd name="connsiteX8" fmla="*/ 104195 w 1280146"/>
                  <a:gd name="connsiteY8"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54768 w 1280146"/>
                  <a:gd name="connsiteY5" fmla="*/ 942976 h 1465511"/>
                  <a:gd name="connsiteX6" fmla="*/ 0 w 1280146"/>
                  <a:gd name="connsiteY6" fmla="*/ 678657 h 1465511"/>
                  <a:gd name="connsiteX7" fmla="*/ 137159 w 1280146"/>
                  <a:gd name="connsiteY7" fmla="*/ 581502 h 1465511"/>
                  <a:gd name="connsiteX8" fmla="*/ 104195 w 1280146"/>
                  <a:gd name="connsiteY8" fmla="*/ 198120 h 1465511"/>
                  <a:gd name="connsiteX0" fmla="*/ 230312 w 1406263"/>
                  <a:gd name="connsiteY0" fmla="*/ 198120 h 1465511"/>
                  <a:gd name="connsiteX1" fmla="*/ 1406263 w 1406263"/>
                  <a:gd name="connsiteY1" fmla="*/ 0 h 1465511"/>
                  <a:gd name="connsiteX2" fmla="*/ 1349113 w 1406263"/>
                  <a:gd name="connsiteY2" fmla="*/ 1255961 h 1465511"/>
                  <a:gd name="connsiteX3" fmla="*/ 211262 w 1406263"/>
                  <a:gd name="connsiteY3" fmla="*/ 1465511 h 1465511"/>
                  <a:gd name="connsiteX4" fmla="*/ 247560 w 1406263"/>
                  <a:gd name="connsiteY4" fmla="*/ 1054894 h 1465511"/>
                  <a:gd name="connsiteX5" fmla="*/ 180885 w 1406263"/>
                  <a:gd name="connsiteY5" fmla="*/ 942976 h 1465511"/>
                  <a:gd name="connsiteX6" fmla="*/ 126117 w 1406263"/>
                  <a:gd name="connsiteY6" fmla="*/ 678657 h 1465511"/>
                  <a:gd name="connsiteX7" fmla="*/ 263276 w 1406263"/>
                  <a:gd name="connsiteY7" fmla="*/ 581502 h 1465511"/>
                  <a:gd name="connsiteX8" fmla="*/ 230312 w 1406263"/>
                  <a:gd name="connsiteY8" fmla="*/ 198120 h 1465511"/>
                  <a:gd name="connsiteX0" fmla="*/ 352618 w 1528569"/>
                  <a:gd name="connsiteY0" fmla="*/ 198120 h 1465511"/>
                  <a:gd name="connsiteX1" fmla="*/ 1528569 w 1528569"/>
                  <a:gd name="connsiteY1" fmla="*/ 0 h 1465511"/>
                  <a:gd name="connsiteX2" fmla="*/ 1471419 w 1528569"/>
                  <a:gd name="connsiteY2" fmla="*/ 1255961 h 1465511"/>
                  <a:gd name="connsiteX3" fmla="*/ 333568 w 1528569"/>
                  <a:gd name="connsiteY3" fmla="*/ 1465511 h 1465511"/>
                  <a:gd name="connsiteX4" fmla="*/ 369866 w 1528569"/>
                  <a:gd name="connsiteY4" fmla="*/ 1054894 h 1465511"/>
                  <a:gd name="connsiteX5" fmla="*/ 303191 w 1528569"/>
                  <a:gd name="connsiteY5" fmla="*/ 942976 h 1465511"/>
                  <a:gd name="connsiteX6" fmla="*/ 248423 w 1528569"/>
                  <a:gd name="connsiteY6" fmla="*/ 678657 h 1465511"/>
                  <a:gd name="connsiteX7" fmla="*/ 385582 w 1528569"/>
                  <a:gd name="connsiteY7" fmla="*/ 581502 h 1465511"/>
                  <a:gd name="connsiteX8" fmla="*/ 352618 w 1528569"/>
                  <a:gd name="connsiteY8" fmla="*/ 198120 h 1465511"/>
                  <a:gd name="connsiteX0" fmla="*/ 372446 w 1548397"/>
                  <a:gd name="connsiteY0" fmla="*/ 198120 h 1465511"/>
                  <a:gd name="connsiteX1" fmla="*/ 1548397 w 1548397"/>
                  <a:gd name="connsiteY1" fmla="*/ 0 h 1465511"/>
                  <a:gd name="connsiteX2" fmla="*/ 1491247 w 1548397"/>
                  <a:gd name="connsiteY2" fmla="*/ 1255961 h 1465511"/>
                  <a:gd name="connsiteX3" fmla="*/ 353396 w 1548397"/>
                  <a:gd name="connsiteY3" fmla="*/ 1465511 h 1465511"/>
                  <a:gd name="connsiteX4" fmla="*/ 389694 w 1548397"/>
                  <a:gd name="connsiteY4" fmla="*/ 1054894 h 1465511"/>
                  <a:gd name="connsiteX5" fmla="*/ 323019 w 1548397"/>
                  <a:gd name="connsiteY5" fmla="*/ 942976 h 1465511"/>
                  <a:gd name="connsiteX6" fmla="*/ 268251 w 1548397"/>
                  <a:gd name="connsiteY6" fmla="*/ 678657 h 1465511"/>
                  <a:gd name="connsiteX7" fmla="*/ 405410 w 1548397"/>
                  <a:gd name="connsiteY7" fmla="*/ 581502 h 1465511"/>
                  <a:gd name="connsiteX8" fmla="*/ 372446 w 1548397"/>
                  <a:gd name="connsiteY8" fmla="*/ 198120 h 1465511"/>
                  <a:gd name="connsiteX0" fmla="*/ 381566 w 1557517"/>
                  <a:gd name="connsiteY0" fmla="*/ 198120 h 1465511"/>
                  <a:gd name="connsiteX1" fmla="*/ 1557517 w 1557517"/>
                  <a:gd name="connsiteY1" fmla="*/ 0 h 1465511"/>
                  <a:gd name="connsiteX2" fmla="*/ 1500367 w 1557517"/>
                  <a:gd name="connsiteY2" fmla="*/ 1255961 h 1465511"/>
                  <a:gd name="connsiteX3" fmla="*/ 362516 w 1557517"/>
                  <a:gd name="connsiteY3" fmla="*/ 1465511 h 1465511"/>
                  <a:gd name="connsiteX4" fmla="*/ 398814 w 1557517"/>
                  <a:gd name="connsiteY4" fmla="*/ 1054894 h 1465511"/>
                  <a:gd name="connsiteX5" fmla="*/ 332139 w 1557517"/>
                  <a:gd name="connsiteY5" fmla="*/ 942976 h 1465511"/>
                  <a:gd name="connsiteX6" fmla="*/ 277371 w 1557517"/>
                  <a:gd name="connsiteY6" fmla="*/ 678657 h 1465511"/>
                  <a:gd name="connsiteX7" fmla="*/ 414530 w 1557517"/>
                  <a:gd name="connsiteY7" fmla="*/ 581502 h 1465511"/>
                  <a:gd name="connsiteX8" fmla="*/ 381566 w 1557517"/>
                  <a:gd name="connsiteY8" fmla="*/ 198120 h 1465511"/>
                  <a:gd name="connsiteX0" fmla="*/ 372128 w 1548079"/>
                  <a:gd name="connsiteY0" fmla="*/ 198120 h 1465511"/>
                  <a:gd name="connsiteX1" fmla="*/ 1548079 w 1548079"/>
                  <a:gd name="connsiteY1" fmla="*/ 0 h 1465511"/>
                  <a:gd name="connsiteX2" fmla="*/ 1490929 w 1548079"/>
                  <a:gd name="connsiteY2" fmla="*/ 1255961 h 1465511"/>
                  <a:gd name="connsiteX3" fmla="*/ 353078 w 1548079"/>
                  <a:gd name="connsiteY3" fmla="*/ 1465511 h 1465511"/>
                  <a:gd name="connsiteX4" fmla="*/ 389376 w 1548079"/>
                  <a:gd name="connsiteY4" fmla="*/ 1054894 h 1465511"/>
                  <a:gd name="connsiteX5" fmla="*/ 322701 w 1548079"/>
                  <a:gd name="connsiteY5" fmla="*/ 942976 h 1465511"/>
                  <a:gd name="connsiteX6" fmla="*/ 267933 w 1548079"/>
                  <a:gd name="connsiteY6" fmla="*/ 678657 h 1465511"/>
                  <a:gd name="connsiteX7" fmla="*/ 405092 w 1548079"/>
                  <a:gd name="connsiteY7" fmla="*/ 581502 h 1465511"/>
                  <a:gd name="connsiteX8" fmla="*/ 372128 w 1548079"/>
                  <a:gd name="connsiteY8" fmla="*/ 198120 h 1465511"/>
                  <a:gd name="connsiteX0" fmla="*/ 392941 w 1568892"/>
                  <a:gd name="connsiteY0" fmla="*/ 198120 h 1465511"/>
                  <a:gd name="connsiteX1" fmla="*/ 1568892 w 1568892"/>
                  <a:gd name="connsiteY1" fmla="*/ 0 h 1465511"/>
                  <a:gd name="connsiteX2" fmla="*/ 1511742 w 1568892"/>
                  <a:gd name="connsiteY2" fmla="*/ 1255961 h 1465511"/>
                  <a:gd name="connsiteX3" fmla="*/ 373891 w 1568892"/>
                  <a:gd name="connsiteY3" fmla="*/ 1465511 h 1465511"/>
                  <a:gd name="connsiteX4" fmla="*/ 410189 w 1568892"/>
                  <a:gd name="connsiteY4" fmla="*/ 1054894 h 1465511"/>
                  <a:gd name="connsiteX5" fmla="*/ 300652 w 1568892"/>
                  <a:gd name="connsiteY5" fmla="*/ 959645 h 1465511"/>
                  <a:gd name="connsiteX6" fmla="*/ 288746 w 1568892"/>
                  <a:gd name="connsiteY6" fmla="*/ 678657 h 1465511"/>
                  <a:gd name="connsiteX7" fmla="*/ 425905 w 1568892"/>
                  <a:gd name="connsiteY7" fmla="*/ 581502 h 1465511"/>
                  <a:gd name="connsiteX8" fmla="*/ 392941 w 15688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75108 w 1551059"/>
                  <a:gd name="connsiteY0" fmla="*/ 198120 h 1465511"/>
                  <a:gd name="connsiteX1" fmla="*/ 1551059 w 1551059"/>
                  <a:gd name="connsiteY1" fmla="*/ 0 h 1465511"/>
                  <a:gd name="connsiteX2" fmla="*/ 1493909 w 1551059"/>
                  <a:gd name="connsiteY2" fmla="*/ 1255961 h 1465511"/>
                  <a:gd name="connsiteX3" fmla="*/ 356058 w 1551059"/>
                  <a:gd name="connsiteY3" fmla="*/ 1465511 h 1465511"/>
                  <a:gd name="connsiteX4" fmla="*/ 392356 w 1551059"/>
                  <a:gd name="connsiteY4" fmla="*/ 1054894 h 1465511"/>
                  <a:gd name="connsiteX5" fmla="*/ 282819 w 1551059"/>
                  <a:gd name="connsiteY5" fmla="*/ 959645 h 1465511"/>
                  <a:gd name="connsiteX6" fmla="*/ 256626 w 1551059"/>
                  <a:gd name="connsiteY6" fmla="*/ 676276 h 1465511"/>
                  <a:gd name="connsiteX7" fmla="*/ 408072 w 1551059"/>
                  <a:gd name="connsiteY7" fmla="*/ 581502 h 1465511"/>
                  <a:gd name="connsiteX8" fmla="*/ 375108 w 1551059"/>
                  <a:gd name="connsiteY8" fmla="*/ 198120 h 1465511"/>
                  <a:gd name="connsiteX0" fmla="*/ 365745 w 1541696"/>
                  <a:gd name="connsiteY0" fmla="*/ 198120 h 1465511"/>
                  <a:gd name="connsiteX1" fmla="*/ 1541696 w 1541696"/>
                  <a:gd name="connsiteY1" fmla="*/ 0 h 1465511"/>
                  <a:gd name="connsiteX2" fmla="*/ 1484546 w 1541696"/>
                  <a:gd name="connsiteY2" fmla="*/ 1255961 h 1465511"/>
                  <a:gd name="connsiteX3" fmla="*/ 346695 w 1541696"/>
                  <a:gd name="connsiteY3" fmla="*/ 1465511 h 1465511"/>
                  <a:gd name="connsiteX4" fmla="*/ 382993 w 1541696"/>
                  <a:gd name="connsiteY4" fmla="*/ 1054894 h 1465511"/>
                  <a:gd name="connsiteX5" fmla="*/ 273456 w 1541696"/>
                  <a:gd name="connsiteY5" fmla="*/ 959645 h 1465511"/>
                  <a:gd name="connsiteX6" fmla="*/ 247263 w 1541696"/>
                  <a:gd name="connsiteY6" fmla="*/ 676276 h 1465511"/>
                  <a:gd name="connsiteX7" fmla="*/ 398709 w 1541696"/>
                  <a:gd name="connsiteY7" fmla="*/ 581502 h 1465511"/>
                  <a:gd name="connsiteX8" fmla="*/ 365745 w 1541696"/>
                  <a:gd name="connsiteY8" fmla="*/ 198120 h 1465511"/>
                  <a:gd name="connsiteX0" fmla="*/ 371380 w 1547331"/>
                  <a:gd name="connsiteY0" fmla="*/ 198120 h 1465511"/>
                  <a:gd name="connsiteX1" fmla="*/ 1547331 w 1547331"/>
                  <a:gd name="connsiteY1" fmla="*/ 0 h 1465511"/>
                  <a:gd name="connsiteX2" fmla="*/ 1490181 w 1547331"/>
                  <a:gd name="connsiteY2" fmla="*/ 1255961 h 1465511"/>
                  <a:gd name="connsiteX3" fmla="*/ 352330 w 1547331"/>
                  <a:gd name="connsiteY3" fmla="*/ 1465511 h 1465511"/>
                  <a:gd name="connsiteX4" fmla="*/ 388628 w 1547331"/>
                  <a:gd name="connsiteY4" fmla="*/ 1054894 h 1465511"/>
                  <a:gd name="connsiteX5" fmla="*/ 267185 w 1547331"/>
                  <a:gd name="connsiteY5" fmla="*/ 966789 h 1465511"/>
                  <a:gd name="connsiteX6" fmla="*/ 252898 w 1547331"/>
                  <a:gd name="connsiteY6" fmla="*/ 676276 h 1465511"/>
                  <a:gd name="connsiteX7" fmla="*/ 404344 w 1547331"/>
                  <a:gd name="connsiteY7" fmla="*/ 581502 h 1465511"/>
                  <a:gd name="connsiteX8" fmla="*/ 371380 w 1547331"/>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6795 w 1542746"/>
                  <a:gd name="connsiteY0" fmla="*/ 198120 h 1465511"/>
                  <a:gd name="connsiteX1" fmla="*/ 1542746 w 1542746"/>
                  <a:gd name="connsiteY1" fmla="*/ 0 h 1465511"/>
                  <a:gd name="connsiteX2" fmla="*/ 1485596 w 1542746"/>
                  <a:gd name="connsiteY2" fmla="*/ 1255961 h 1465511"/>
                  <a:gd name="connsiteX3" fmla="*/ 347745 w 1542746"/>
                  <a:gd name="connsiteY3" fmla="*/ 1465511 h 1465511"/>
                  <a:gd name="connsiteX4" fmla="*/ 384043 w 1542746"/>
                  <a:gd name="connsiteY4" fmla="*/ 1054894 h 1465511"/>
                  <a:gd name="connsiteX5" fmla="*/ 264981 w 1542746"/>
                  <a:gd name="connsiteY5" fmla="*/ 969171 h 1465511"/>
                  <a:gd name="connsiteX6" fmla="*/ 248313 w 1542746"/>
                  <a:gd name="connsiteY6" fmla="*/ 676276 h 1465511"/>
                  <a:gd name="connsiteX7" fmla="*/ 399759 w 1542746"/>
                  <a:gd name="connsiteY7" fmla="*/ 581502 h 1465511"/>
                  <a:gd name="connsiteX8" fmla="*/ 366795 w 1542746"/>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7819 w 1553770"/>
                  <a:gd name="connsiteY0" fmla="*/ 198120 h 1465511"/>
                  <a:gd name="connsiteX1" fmla="*/ 1553770 w 1553770"/>
                  <a:gd name="connsiteY1" fmla="*/ 0 h 1465511"/>
                  <a:gd name="connsiteX2" fmla="*/ 1496620 w 1553770"/>
                  <a:gd name="connsiteY2" fmla="*/ 1255961 h 1465511"/>
                  <a:gd name="connsiteX3" fmla="*/ 358769 w 1553770"/>
                  <a:gd name="connsiteY3" fmla="*/ 1465511 h 1465511"/>
                  <a:gd name="connsiteX4" fmla="*/ 395067 w 1553770"/>
                  <a:gd name="connsiteY4" fmla="*/ 1054894 h 1465511"/>
                  <a:gd name="connsiteX5" fmla="*/ 276005 w 1553770"/>
                  <a:gd name="connsiteY5" fmla="*/ 969171 h 1465511"/>
                  <a:gd name="connsiteX6" fmla="*/ 245049 w 1553770"/>
                  <a:gd name="connsiteY6" fmla="*/ 664370 h 1465511"/>
                  <a:gd name="connsiteX7" fmla="*/ 410783 w 1553770"/>
                  <a:gd name="connsiteY7" fmla="*/ 581502 h 1465511"/>
                  <a:gd name="connsiteX8" fmla="*/ 377819 w 1553770"/>
                  <a:gd name="connsiteY8" fmla="*/ 198120 h 1465511"/>
                  <a:gd name="connsiteX0" fmla="*/ 377819 w 1553770"/>
                  <a:gd name="connsiteY0" fmla="*/ 198120 h 1465511"/>
                  <a:gd name="connsiteX1" fmla="*/ 1553770 w 1553770"/>
                  <a:gd name="connsiteY1" fmla="*/ 0 h 1465511"/>
                  <a:gd name="connsiteX2" fmla="*/ 1496620 w 1553770"/>
                  <a:gd name="connsiteY2" fmla="*/ 1255961 h 1465511"/>
                  <a:gd name="connsiteX3" fmla="*/ 358769 w 1553770"/>
                  <a:gd name="connsiteY3" fmla="*/ 1465511 h 1465511"/>
                  <a:gd name="connsiteX4" fmla="*/ 395067 w 1553770"/>
                  <a:gd name="connsiteY4" fmla="*/ 1054894 h 1465511"/>
                  <a:gd name="connsiteX5" fmla="*/ 276005 w 1553770"/>
                  <a:gd name="connsiteY5" fmla="*/ 969171 h 1465511"/>
                  <a:gd name="connsiteX6" fmla="*/ 245049 w 1553770"/>
                  <a:gd name="connsiteY6" fmla="*/ 664370 h 1465511"/>
                  <a:gd name="connsiteX7" fmla="*/ 410783 w 1553770"/>
                  <a:gd name="connsiteY7" fmla="*/ 581502 h 1465511"/>
                  <a:gd name="connsiteX8" fmla="*/ 377819 w 1553770"/>
                  <a:gd name="connsiteY8" fmla="*/ 198120 h 1465511"/>
                  <a:gd name="connsiteX0" fmla="*/ 371299 w 1547250"/>
                  <a:gd name="connsiteY0" fmla="*/ 198120 h 1465511"/>
                  <a:gd name="connsiteX1" fmla="*/ 1547250 w 1547250"/>
                  <a:gd name="connsiteY1" fmla="*/ 0 h 1465511"/>
                  <a:gd name="connsiteX2" fmla="*/ 1490100 w 1547250"/>
                  <a:gd name="connsiteY2" fmla="*/ 1255961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1299 w 1547250"/>
                  <a:gd name="connsiteY8" fmla="*/ 198120 h 1465511"/>
                  <a:gd name="connsiteX0" fmla="*/ 371299 w 1497901"/>
                  <a:gd name="connsiteY0" fmla="*/ 232954 h 1500345"/>
                  <a:gd name="connsiteX1" fmla="*/ 1497901 w 1497901"/>
                  <a:gd name="connsiteY1" fmla="*/ 0 h 1500345"/>
                  <a:gd name="connsiteX2" fmla="*/ 1490100 w 1497901"/>
                  <a:gd name="connsiteY2" fmla="*/ 1290795 h 1500345"/>
                  <a:gd name="connsiteX3" fmla="*/ 352249 w 1497901"/>
                  <a:gd name="connsiteY3" fmla="*/ 1500345 h 1500345"/>
                  <a:gd name="connsiteX4" fmla="*/ 388547 w 1497901"/>
                  <a:gd name="connsiteY4" fmla="*/ 1089728 h 1500345"/>
                  <a:gd name="connsiteX5" fmla="*/ 269485 w 1497901"/>
                  <a:gd name="connsiteY5" fmla="*/ 1004005 h 1500345"/>
                  <a:gd name="connsiteX6" fmla="*/ 238529 w 1497901"/>
                  <a:gd name="connsiteY6" fmla="*/ 699204 h 1500345"/>
                  <a:gd name="connsiteX7" fmla="*/ 404263 w 1497901"/>
                  <a:gd name="connsiteY7" fmla="*/ 616336 h 1500345"/>
                  <a:gd name="connsiteX8" fmla="*/ 371299 w 1497901"/>
                  <a:gd name="connsiteY8" fmla="*/ 232954 h 1500345"/>
                  <a:gd name="connsiteX0" fmla="*/ 234864 w 1497901"/>
                  <a:gd name="connsiteY0" fmla="*/ 0 h 1711528"/>
                  <a:gd name="connsiteX1" fmla="*/ 1497901 w 1497901"/>
                  <a:gd name="connsiteY1" fmla="*/ 211183 h 1711528"/>
                  <a:gd name="connsiteX2" fmla="*/ 1490100 w 1497901"/>
                  <a:gd name="connsiteY2" fmla="*/ 1501978 h 1711528"/>
                  <a:gd name="connsiteX3" fmla="*/ 352249 w 1497901"/>
                  <a:gd name="connsiteY3" fmla="*/ 1711528 h 1711528"/>
                  <a:gd name="connsiteX4" fmla="*/ 388547 w 1497901"/>
                  <a:gd name="connsiteY4" fmla="*/ 1300911 h 1711528"/>
                  <a:gd name="connsiteX5" fmla="*/ 269485 w 1497901"/>
                  <a:gd name="connsiteY5" fmla="*/ 1215188 h 1711528"/>
                  <a:gd name="connsiteX6" fmla="*/ 238529 w 1497901"/>
                  <a:gd name="connsiteY6" fmla="*/ 910387 h 1711528"/>
                  <a:gd name="connsiteX7" fmla="*/ 404263 w 1497901"/>
                  <a:gd name="connsiteY7" fmla="*/ 827519 h 1711528"/>
                  <a:gd name="connsiteX8" fmla="*/ 234864 w 1497901"/>
                  <a:gd name="connsiteY8" fmla="*/ 0 h 1711528"/>
                  <a:gd name="connsiteX0" fmla="*/ 234864 w 1497901"/>
                  <a:gd name="connsiteY0" fmla="*/ 0 h 1711528"/>
                  <a:gd name="connsiteX1" fmla="*/ 1497901 w 1497901"/>
                  <a:gd name="connsiteY1" fmla="*/ 211183 h 1711528"/>
                  <a:gd name="connsiteX2" fmla="*/ 1490100 w 1497901"/>
                  <a:gd name="connsiteY2" fmla="*/ 1501978 h 1711528"/>
                  <a:gd name="connsiteX3" fmla="*/ 352249 w 1497901"/>
                  <a:gd name="connsiteY3" fmla="*/ 1711528 h 1711528"/>
                  <a:gd name="connsiteX4" fmla="*/ 388547 w 1497901"/>
                  <a:gd name="connsiteY4" fmla="*/ 1300911 h 1711528"/>
                  <a:gd name="connsiteX5" fmla="*/ 269485 w 1497901"/>
                  <a:gd name="connsiteY5" fmla="*/ 1215188 h 1711528"/>
                  <a:gd name="connsiteX6" fmla="*/ 238529 w 1497901"/>
                  <a:gd name="connsiteY6" fmla="*/ 910387 h 1711528"/>
                  <a:gd name="connsiteX7" fmla="*/ 234864 w 1497901"/>
                  <a:gd name="connsiteY7" fmla="*/ 0 h 1711528"/>
                  <a:gd name="connsiteX0" fmla="*/ 87871 w 1350908"/>
                  <a:gd name="connsiteY0" fmla="*/ 0 h 1711528"/>
                  <a:gd name="connsiteX1" fmla="*/ 1350908 w 1350908"/>
                  <a:gd name="connsiteY1" fmla="*/ 211183 h 1711528"/>
                  <a:gd name="connsiteX2" fmla="*/ 1343107 w 1350908"/>
                  <a:gd name="connsiteY2" fmla="*/ 1501978 h 1711528"/>
                  <a:gd name="connsiteX3" fmla="*/ 205256 w 1350908"/>
                  <a:gd name="connsiteY3" fmla="*/ 1711528 h 1711528"/>
                  <a:gd name="connsiteX4" fmla="*/ 241554 w 1350908"/>
                  <a:gd name="connsiteY4" fmla="*/ 1300911 h 1711528"/>
                  <a:gd name="connsiteX5" fmla="*/ 122492 w 1350908"/>
                  <a:gd name="connsiteY5" fmla="*/ 1215188 h 1711528"/>
                  <a:gd name="connsiteX6" fmla="*/ 87871 w 1350908"/>
                  <a:gd name="connsiteY6" fmla="*/ 0 h 1711528"/>
                  <a:gd name="connsiteX0" fmla="*/ 57426 w 1320463"/>
                  <a:gd name="connsiteY0" fmla="*/ 0 h 1711528"/>
                  <a:gd name="connsiteX1" fmla="*/ 1320463 w 1320463"/>
                  <a:gd name="connsiteY1" fmla="*/ 211183 h 1711528"/>
                  <a:gd name="connsiteX2" fmla="*/ 1312662 w 1320463"/>
                  <a:gd name="connsiteY2" fmla="*/ 1501978 h 1711528"/>
                  <a:gd name="connsiteX3" fmla="*/ 174811 w 1320463"/>
                  <a:gd name="connsiteY3" fmla="*/ 1711528 h 1711528"/>
                  <a:gd name="connsiteX4" fmla="*/ 211109 w 1320463"/>
                  <a:gd name="connsiteY4" fmla="*/ 1300911 h 1711528"/>
                  <a:gd name="connsiteX5" fmla="*/ 57426 w 1320463"/>
                  <a:gd name="connsiteY5" fmla="*/ 0 h 1711528"/>
                  <a:gd name="connsiteX0" fmla="*/ 0 w 1263037"/>
                  <a:gd name="connsiteY0" fmla="*/ 0 h 1711528"/>
                  <a:gd name="connsiteX1" fmla="*/ 1263037 w 1263037"/>
                  <a:gd name="connsiteY1" fmla="*/ 211183 h 1711528"/>
                  <a:gd name="connsiteX2" fmla="*/ 1255236 w 1263037"/>
                  <a:gd name="connsiteY2" fmla="*/ 1501978 h 1711528"/>
                  <a:gd name="connsiteX3" fmla="*/ 117385 w 1263037"/>
                  <a:gd name="connsiteY3" fmla="*/ 1711528 h 1711528"/>
                  <a:gd name="connsiteX4" fmla="*/ 0 w 1263037"/>
                  <a:gd name="connsiteY4" fmla="*/ 0 h 171152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0 w 1263037"/>
                  <a:gd name="connsiteY4"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0 w 1263037"/>
                  <a:gd name="connsiteY4"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0 w 1263037"/>
                  <a:gd name="connsiteY4"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0 w 1263037"/>
                  <a:gd name="connsiteY4"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11010 w 1263037"/>
                  <a:gd name="connsiteY4" fmla="*/ 450828 h 1501978"/>
                  <a:gd name="connsiteX5" fmla="*/ 0 w 1263037"/>
                  <a:gd name="connsiteY5"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2301 w 1263037"/>
                  <a:gd name="connsiteY4" fmla="*/ 372451 h 1501978"/>
                  <a:gd name="connsiteX5" fmla="*/ 0 w 1263037"/>
                  <a:gd name="connsiteY5"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8107 w 1263037"/>
                  <a:gd name="connsiteY4" fmla="*/ 517594 h 1501978"/>
                  <a:gd name="connsiteX5" fmla="*/ 2301 w 1263037"/>
                  <a:gd name="connsiteY5" fmla="*/ 372451 h 1501978"/>
                  <a:gd name="connsiteX6" fmla="*/ 0 w 1263037"/>
                  <a:gd name="connsiteY6"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138735 w 1263037"/>
                  <a:gd name="connsiteY4" fmla="*/ 462439 h 1501978"/>
                  <a:gd name="connsiteX5" fmla="*/ 2301 w 1263037"/>
                  <a:gd name="connsiteY5" fmla="*/ 372451 h 1501978"/>
                  <a:gd name="connsiteX6" fmla="*/ 0 w 1263037"/>
                  <a:gd name="connsiteY6"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98096 w 1263037"/>
                  <a:gd name="connsiteY4" fmla="*/ 758531 h 1501978"/>
                  <a:gd name="connsiteX5" fmla="*/ 138735 w 1263037"/>
                  <a:gd name="connsiteY5" fmla="*/ 462439 h 1501978"/>
                  <a:gd name="connsiteX6" fmla="*/ 2301 w 1263037"/>
                  <a:gd name="connsiteY6" fmla="*/ 372451 h 1501978"/>
                  <a:gd name="connsiteX7" fmla="*/ 0 w 1263037"/>
                  <a:gd name="connsiteY7"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112611 w 1263037"/>
                  <a:gd name="connsiteY4" fmla="*/ 761434 h 1501978"/>
                  <a:gd name="connsiteX5" fmla="*/ 138735 w 1263037"/>
                  <a:gd name="connsiteY5" fmla="*/ 462439 h 1501978"/>
                  <a:gd name="connsiteX6" fmla="*/ 2301 w 1263037"/>
                  <a:gd name="connsiteY6" fmla="*/ 372451 h 1501978"/>
                  <a:gd name="connsiteX7" fmla="*/ 0 w 1263037"/>
                  <a:gd name="connsiteY7"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74873 w 1263037"/>
                  <a:gd name="connsiteY4" fmla="*/ 1019788 h 1501978"/>
                  <a:gd name="connsiteX5" fmla="*/ 112611 w 1263037"/>
                  <a:gd name="connsiteY5" fmla="*/ 761434 h 1501978"/>
                  <a:gd name="connsiteX6" fmla="*/ 138735 w 1263037"/>
                  <a:gd name="connsiteY6" fmla="*/ 462439 h 1501978"/>
                  <a:gd name="connsiteX7" fmla="*/ 2301 w 1263037"/>
                  <a:gd name="connsiteY7" fmla="*/ 372451 h 1501978"/>
                  <a:gd name="connsiteX8" fmla="*/ 0 w 1263037"/>
                  <a:gd name="connsiteY8"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3202 w 1263037"/>
                  <a:gd name="connsiteY3" fmla="*/ 1261585 h 1501978"/>
                  <a:gd name="connsiteX4" fmla="*/ 13913 w 1263037"/>
                  <a:gd name="connsiteY4" fmla="*/ 848520 h 1501978"/>
                  <a:gd name="connsiteX5" fmla="*/ 112611 w 1263037"/>
                  <a:gd name="connsiteY5" fmla="*/ 761434 h 1501978"/>
                  <a:gd name="connsiteX6" fmla="*/ 138735 w 1263037"/>
                  <a:gd name="connsiteY6" fmla="*/ 462439 h 1501978"/>
                  <a:gd name="connsiteX7" fmla="*/ 2301 w 1263037"/>
                  <a:gd name="connsiteY7" fmla="*/ 372451 h 1501978"/>
                  <a:gd name="connsiteX8" fmla="*/ 0 w 1263037"/>
                  <a:gd name="connsiteY8"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41910 w 1263037"/>
                  <a:gd name="connsiteY3" fmla="*/ 1252876 h 1501978"/>
                  <a:gd name="connsiteX4" fmla="*/ 13913 w 1263037"/>
                  <a:gd name="connsiteY4" fmla="*/ 848520 h 1501978"/>
                  <a:gd name="connsiteX5" fmla="*/ 112611 w 1263037"/>
                  <a:gd name="connsiteY5" fmla="*/ 761434 h 1501978"/>
                  <a:gd name="connsiteX6" fmla="*/ 138735 w 1263037"/>
                  <a:gd name="connsiteY6" fmla="*/ 462439 h 1501978"/>
                  <a:gd name="connsiteX7" fmla="*/ 2301 w 1263037"/>
                  <a:gd name="connsiteY7" fmla="*/ 372451 h 1501978"/>
                  <a:gd name="connsiteX8" fmla="*/ 0 w 1263037"/>
                  <a:gd name="connsiteY8" fmla="*/ 0 h 1501978"/>
                  <a:gd name="connsiteX0" fmla="*/ 0 w 1263037"/>
                  <a:gd name="connsiteY0" fmla="*/ 0 h 1501978"/>
                  <a:gd name="connsiteX1" fmla="*/ 1263037 w 1263037"/>
                  <a:gd name="connsiteY1" fmla="*/ 211183 h 1501978"/>
                  <a:gd name="connsiteX2" fmla="*/ 1255236 w 1263037"/>
                  <a:gd name="connsiteY2" fmla="*/ 1501978 h 1501978"/>
                  <a:gd name="connsiteX3" fmla="*/ 36105 w 1263037"/>
                  <a:gd name="connsiteY3" fmla="*/ 1261585 h 1501978"/>
                  <a:gd name="connsiteX4" fmla="*/ 13913 w 1263037"/>
                  <a:gd name="connsiteY4" fmla="*/ 848520 h 1501978"/>
                  <a:gd name="connsiteX5" fmla="*/ 112611 w 1263037"/>
                  <a:gd name="connsiteY5" fmla="*/ 761434 h 1501978"/>
                  <a:gd name="connsiteX6" fmla="*/ 138735 w 1263037"/>
                  <a:gd name="connsiteY6" fmla="*/ 462439 h 1501978"/>
                  <a:gd name="connsiteX7" fmla="*/ 2301 w 1263037"/>
                  <a:gd name="connsiteY7" fmla="*/ 372451 h 1501978"/>
                  <a:gd name="connsiteX8" fmla="*/ 0 w 1263037"/>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36434 w 1260736"/>
                  <a:gd name="connsiteY6" fmla="*/ 462439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10310 w 1260736"/>
                  <a:gd name="connsiteY5" fmla="*/ 761434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153851 w 1260736"/>
                  <a:gd name="connsiteY6" fmla="*/ 459537 h 1501978"/>
                  <a:gd name="connsiteX7" fmla="*/ 0 w 1260736"/>
                  <a:gd name="connsiteY7" fmla="*/ 372451 h 1501978"/>
                  <a:gd name="connsiteX8" fmla="*/ 9310 w 1260736"/>
                  <a:gd name="connsiteY8"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139338 w 1260736"/>
                  <a:gd name="connsiteY5" fmla="*/ 775948 h 1501978"/>
                  <a:gd name="connsiteX6" fmla="*/ 0 w 1260736"/>
                  <a:gd name="connsiteY6" fmla="*/ 372451 h 1501978"/>
                  <a:gd name="connsiteX7" fmla="*/ 9310 w 1260736"/>
                  <a:gd name="connsiteY7"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11612 w 1260736"/>
                  <a:gd name="connsiteY4" fmla="*/ 848520 h 1501978"/>
                  <a:gd name="connsiteX5" fmla="*/ 0 w 1260736"/>
                  <a:gd name="connsiteY5" fmla="*/ 372451 h 1501978"/>
                  <a:gd name="connsiteX6" fmla="*/ 9310 w 1260736"/>
                  <a:gd name="connsiteY6" fmla="*/ 0 h 1501978"/>
                  <a:gd name="connsiteX0" fmla="*/ 9310 w 1260736"/>
                  <a:gd name="connsiteY0" fmla="*/ 0 h 1501978"/>
                  <a:gd name="connsiteX1" fmla="*/ 1260736 w 1260736"/>
                  <a:gd name="connsiteY1" fmla="*/ 211183 h 1501978"/>
                  <a:gd name="connsiteX2" fmla="*/ 1252935 w 1260736"/>
                  <a:gd name="connsiteY2" fmla="*/ 1501978 h 1501978"/>
                  <a:gd name="connsiteX3" fmla="*/ 33804 w 1260736"/>
                  <a:gd name="connsiteY3" fmla="*/ 1261585 h 1501978"/>
                  <a:gd name="connsiteX4" fmla="*/ 0 w 1260736"/>
                  <a:gd name="connsiteY4" fmla="*/ 372451 h 1501978"/>
                  <a:gd name="connsiteX5" fmla="*/ 9310 w 1260736"/>
                  <a:gd name="connsiteY5" fmla="*/ 0 h 1501978"/>
                  <a:gd name="connsiteX0" fmla="*/ 0 w 1251426"/>
                  <a:gd name="connsiteY0" fmla="*/ 0 h 1501978"/>
                  <a:gd name="connsiteX1" fmla="*/ 1251426 w 1251426"/>
                  <a:gd name="connsiteY1" fmla="*/ 211183 h 1501978"/>
                  <a:gd name="connsiteX2" fmla="*/ 1243625 w 1251426"/>
                  <a:gd name="connsiteY2" fmla="*/ 1501978 h 1501978"/>
                  <a:gd name="connsiteX3" fmla="*/ 24494 w 1251426"/>
                  <a:gd name="connsiteY3" fmla="*/ 1261585 h 1501978"/>
                  <a:gd name="connsiteX4" fmla="*/ 0 w 1251426"/>
                  <a:gd name="connsiteY4" fmla="*/ 0 h 1501978"/>
                  <a:gd name="connsiteX0" fmla="*/ 25708 w 1277134"/>
                  <a:gd name="connsiteY0" fmla="*/ 0 h 1501978"/>
                  <a:gd name="connsiteX1" fmla="*/ 1277134 w 1277134"/>
                  <a:gd name="connsiteY1" fmla="*/ 211183 h 1501978"/>
                  <a:gd name="connsiteX2" fmla="*/ 1269333 w 1277134"/>
                  <a:gd name="connsiteY2" fmla="*/ 1501978 h 1501978"/>
                  <a:gd name="connsiteX3" fmla="*/ 50202 w 1277134"/>
                  <a:gd name="connsiteY3" fmla="*/ 1261585 h 1501978"/>
                  <a:gd name="connsiteX4" fmla="*/ 25708 w 1277134"/>
                  <a:gd name="connsiteY4" fmla="*/ 0 h 1501978"/>
                  <a:gd name="connsiteX0" fmla="*/ 28911 w 1280337"/>
                  <a:gd name="connsiteY0" fmla="*/ 0 h 1501978"/>
                  <a:gd name="connsiteX1" fmla="*/ 1280337 w 1280337"/>
                  <a:gd name="connsiteY1" fmla="*/ 211183 h 1501978"/>
                  <a:gd name="connsiteX2" fmla="*/ 1272536 w 1280337"/>
                  <a:gd name="connsiteY2" fmla="*/ 1501978 h 1501978"/>
                  <a:gd name="connsiteX3" fmla="*/ 53405 w 1280337"/>
                  <a:gd name="connsiteY3" fmla="*/ 1261585 h 1501978"/>
                  <a:gd name="connsiteX4" fmla="*/ 28911 w 1280337"/>
                  <a:gd name="connsiteY4" fmla="*/ 0 h 1501978"/>
                  <a:gd name="connsiteX0" fmla="*/ 25896 w 1277322"/>
                  <a:gd name="connsiteY0" fmla="*/ 0 h 1501978"/>
                  <a:gd name="connsiteX1" fmla="*/ 1277322 w 1277322"/>
                  <a:gd name="connsiteY1" fmla="*/ 211183 h 1501978"/>
                  <a:gd name="connsiteX2" fmla="*/ 1269521 w 1277322"/>
                  <a:gd name="connsiteY2" fmla="*/ 1501978 h 1501978"/>
                  <a:gd name="connsiteX3" fmla="*/ 50390 w 1277322"/>
                  <a:gd name="connsiteY3" fmla="*/ 1261585 h 1501978"/>
                  <a:gd name="connsiteX4" fmla="*/ 25896 w 1277322"/>
                  <a:gd name="connsiteY4" fmla="*/ 0 h 1501978"/>
                  <a:gd name="connsiteX0" fmla="*/ 26603 w 1278029"/>
                  <a:gd name="connsiteY0" fmla="*/ 0 h 1501978"/>
                  <a:gd name="connsiteX1" fmla="*/ 1278029 w 1278029"/>
                  <a:gd name="connsiteY1" fmla="*/ 211183 h 1501978"/>
                  <a:gd name="connsiteX2" fmla="*/ 1270228 w 1278029"/>
                  <a:gd name="connsiteY2" fmla="*/ 1501978 h 1501978"/>
                  <a:gd name="connsiteX3" fmla="*/ 51097 w 1278029"/>
                  <a:gd name="connsiteY3" fmla="*/ 1261585 h 1501978"/>
                  <a:gd name="connsiteX4" fmla="*/ 26603 w 1278029"/>
                  <a:gd name="connsiteY4" fmla="*/ 0 h 1501978"/>
                  <a:gd name="connsiteX0" fmla="*/ 26603 w 1287878"/>
                  <a:gd name="connsiteY0" fmla="*/ 0 h 1501978"/>
                  <a:gd name="connsiteX1" fmla="*/ 1278029 w 1287878"/>
                  <a:gd name="connsiteY1" fmla="*/ 211183 h 1501978"/>
                  <a:gd name="connsiteX2" fmla="*/ 1270228 w 1287878"/>
                  <a:gd name="connsiteY2" fmla="*/ 1501978 h 1501978"/>
                  <a:gd name="connsiteX3" fmla="*/ 51097 w 1287878"/>
                  <a:gd name="connsiteY3" fmla="*/ 1261585 h 1501978"/>
                  <a:gd name="connsiteX4" fmla="*/ 26603 w 1287878"/>
                  <a:gd name="connsiteY4" fmla="*/ 0 h 1501978"/>
                  <a:gd name="connsiteX0" fmla="*/ 26603 w 1291287"/>
                  <a:gd name="connsiteY0" fmla="*/ 0 h 1501978"/>
                  <a:gd name="connsiteX1" fmla="*/ 1278029 w 1291287"/>
                  <a:gd name="connsiteY1" fmla="*/ 211183 h 1501978"/>
                  <a:gd name="connsiteX2" fmla="*/ 1270228 w 1291287"/>
                  <a:gd name="connsiteY2" fmla="*/ 1501978 h 1501978"/>
                  <a:gd name="connsiteX3" fmla="*/ 51097 w 1291287"/>
                  <a:gd name="connsiteY3" fmla="*/ 1261585 h 1501978"/>
                  <a:gd name="connsiteX4" fmla="*/ 26603 w 1291287"/>
                  <a:gd name="connsiteY4" fmla="*/ 0 h 150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287" h="1501978">
                    <a:moveTo>
                      <a:pt x="26603" y="0"/>
                    </a:moveTo>
                    <a:lnTo>
                      <a:pt x="1278029" y="211183"/>
                    </a:lnTo>
                    <a:cubicBezTo>
                      <a:pt x="1303045" y="730434"/>
                      <a:pt x="1288170" y="1473681"/>
                      <a:pt x="1270228" y="1501978"/>
                    </a:cubicBezTo>
                    <a:cubicBezTo>
                      <a:pt x="743865" y="1500224"/>
                      <a:pt x="455539" y="1391065"/>
                      <a:pt x="51097" y="1261585"/>
                    </a:cubicBezTo>
                    <a:cubicBezTo>
                      <a:pt x="22535" y="963430"/>
                      <a:pt x="-33216" y="498711"/>
                      <a:pt x="26603" y="0"/>
                    </a:cubicBezTo>
                    <a:close/>
                  </a:path>
                </a:pathLst>
              </a:custGeom>
              <a:gradFill>
                <a:gsLst>
                  <a:gs pos="51700">
                    <a:srgbClr val="C00000"/>
                  </a:gs>
                  <a:gs pos="0">
                    <a:srgbClr val="9A0000"/>
                  </a:gs>
                  <a:gs pos="100000">
                    <a:srgbClr val="FF0000"/>
                  </a:gs>
                </a:gsLst>
                <a:lin ang="18900000" scaled="1"/>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711442" y="2242668"/>
                <a:ext cx="557623" cy="1820137"/>
              </a:xfrm>
              <a:custGeom>
                <a:avLst/>
                <a:gdLst>
                  <a:gd name="connsiteX0" fmla="*/ 0 w 579863"/>
                  <a:gd name="connsiteY0" fmla="*/ 0 h 1681604"/>
                  <a:gd name="connsiteX1" fmla="*/ 579863 w 579863"/>
                  <a:gd name="connsiteY1" fmla="*/ 0 h 1681604"/>
                  <a:gd name="connsiteX2" fmla="*/ 579863 w 579863"/>
                  <a:gd name="connsiteY2" fmla="*/ 1681604 h 1681604"/>
                  <a:gd name="connsiteX3" fmla="*/ 0 w 579863"/>
                  <a:gd name="connsiteY3" fmla="*/ 1681604 h 1681604"/>
                  <a:gd name="connsiteX4" fmla="*/ 0 w 579863"/>
                  <a:gd name="connsiteY4" fmla="*/ 0 h 1681604"/>
                  <a:gd name="connsiteX0" fmla="*/ 7143 w 579863"/>
                  <a:gd name="connsiteY0" fmla="*/ 2381 h 1681604"/>
                  <a:gd name="connsiteX1" fmla="*/ 579863 w 579863"/>
                  <a:gd name="connsiteY1" fmla="*/ 0 h 1681604"/>
                  <a:gd name="connsiteX2" fmla="*/ 579863 w 579863"/>
                  <a:gd name="connsiteY2" fmla="*/ 1681604 h 1681604"/>
                  <a:gd name="connsiteX3" fmla="*/ 0 w 579863"/>
                  <a:gd name="connsiteY3" fmla="*/ 1681604 h 1681604"/>
                  <a:gd name="connsiteX4" fmla="*/ 7143 w 579863"/>
                  <a:gd name="connsiteY4" fmla="*/ 2381 h 1681604"/>
                  <a:gd name="connsiteX0" fmla="*/ 7143 w 579863"/>
                  <a:gd name="connsiteY0" fmla="*/ 0 h 1679223"/>
                  <a:gd name="connsiteX1" fmla="*/ 579863 w 579863"/>
                  <a:gd name="connsiteY1" fmla="*/ 409576 h 1679223"/>
                  <a:gd name="connsiteX2" fmla="*/ 579863 w 579863"/>
                  <a:gd name="connsiteY2" fmla="*/ 1679223 h 1679223"/>
                  <a:gd name="connsiteX3" fmla="*/ 0 w 579863"/>
                  <a:gd name="connsiteY3" fmla="*/ 1679223 h 1679223"/>
                  <a:gd name="connsiteX4" fmla="*/ 7143 w 579863"/>
                  <a:gd name="connsiteY4" fmla="*/ 0 h 1679223"/>
                  <a:gd name="connsiteX0" fmla="*/ 7143 w 579863"/>
                  <a:gd name="connsiteY0" fmla="*/ 0 h 1679223"/>
                  <a:gd name="connsiteX1" fmla="*/ 579863 w 579863"/>
                  <a:gd name="connsiteY1" fmla="*/ 414339 h 1679223"/>
                  <a:gd name="connsiteX2" fmla="*/ 579863 w 579863"/>
                  <a:gd name="connsiteY2" fmla="*/ 1679223 h 1679223"/>
                  <a:gd name="connsiteX3" fmla="*/ 0 w 579863"/>
                  <a:gd name="connsiteY3" fmla="*/ 1679223 h 1679223"/>
                  <a:gd name="connsiteX4" fmla="*/ 7143 w 579863"/>
                  <a:gd name="connsiteY4" fmla="*/ 0 h 1679223"/>
                  <a:gd name="connsiteX0" fmla="*/ 7143 w 589388"/>
                  <a:gd name="connsiteY0" fmla="*/ 0 h 1695891"/>
                  <a:gd name="connsiteX1" fmla="*/ 579863 w 589388"/>
                  <a:gd name="connsiteY1" fmla="*/ 414339 h 1695891"/>
                  <a:gd name="connsiteX2" fmla="*/ 589388 w 589388"/>
                  <a:gd name="connsiteY2" fmla="*/ 1695891 h 1695891"/>
                  <a:gd name="connsiteX3" fmla="*/ 0 w 589388"/>
                  <a:gd name="connsiteY3" fmla="*/ 1679223 h 1695891"/>
                  <a:gd name="connsiteX4" fmla="*/ 7143 w 589388"/>
                  <a:gd name="connsiteY4"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0 w 582245"/>
                  <a:gd name="connsiteY4"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9142 w 582245"/>
                  <a:gd name="connsiteY4" fmla="*/ 448047 h 1695891"/>
                  <a:gd name="connsiteX5" fmla="*/ 0 w 582245"/>
                  <a:gd name="connsiteY5"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28192 w 582245"/>
                  <a:gd name="connsiteY4" fmla="*/ 450428 h 1695891"/>
                  <a:gd name="connsiteX5" fmla="*/ 0 w 582245"/>
                  <a:gd name="connsiteY5"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28192 w 582245"/>
                  <a:gd name="connsiteY4" fmla="*/ 548060 h 1695891"/>
                  <a:gd name="connsiteX5" fmla="*/ 28192 w 582245"/>
                  <a:gd name="connsiteY5" fmla="*/ 450428 h 1695891"/>
                  <a:gd name="connsiteX6" fmla="*/ 0 w 582245"/>
                  <a:gd name="connsiteY6"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0 w 611203"/>
                  <a:gd name="connsiteY4" fmla="*/ 455191 h 1695891"/>
                  <a:gd name="connsiteX5" fmla="*/ 57150 w 611203"/>
                  <a:gd name="connsiteY5" fmla="*/ 450428 h 1695891"/>
                  <a:gd name="connsiteX6" fmla="*/ 28958 w 611203"/>
                  <a:gd name="connsiteY6"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26193 w 611203"/>
                  <a:gd name="connsiteY4" fmla="*/ 829047 h 1695891"/>
                  <a:gd name="connsiteX5" fmla="*/ 0 w 611203"/>
                  <a:gd name="connsiteY5" fmla="*/ 455191 h 1695891"/>
                  <a:gd name="connsiteX6" fmla="*/ 57150 w 611203"/>
                  <a:gd name="connsiteY6" fmla="*/ 450428 h 1695891"/>
                  <a:gd name="connsiteX7" fmla="*/ 28958 w 611203"/>
                  <a:gd name="connsiteY7"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0 w 611203"/>
                  <a:gd name="connsiteY5" fmla="*/ 455191 h 1695891"/>
                  <a:gd name="connsiteX6" fmla="*/ 57150 w 611203"/>
                  <a:gd name="connsiteY6" fmla="*/ 450428 h 1695891"/>
                  <a:gd name="connsiteX7" fmla="*/ 28958 w 611203"/>
                  <a:gd name="connsiteY7"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28575 w 611203"/>
                  <a:gd name="connsiteY5" fmla="*/ 636166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80831 w 663076"/>
                  <a:gd name="connsiteY0" fmla="*/ 0 h 1695891"/>
                  <a:gd name="connsiteX1" fmla="*/ 653551 w 663076"/>
                  <a:gd name="connsiteY1" fmla="*/ 414339 h 1695891"/>
                  <a:gd name="connsiteX2" fmla="*/ 663076 w 663076"/>
                  <a:gd name="connsiteY2" fmla="*/ 1695891 h 1695891"/>
                  <a:gd name="connsiteX3" fmla="*/ 109407 w 663076"/>
                  <a:gd name="connsiteY3" fmla="*/ 1210117 h 1695891"/>
                  <a:gd name="connsiteX4" fmla="*/ 116166 w 663076"/>
                  <a:gd name="connsiteY4" fmla="*/ 807615 h 1695891"/>
                  <a:gd name="connsiteX5" fmla="*/ 56635 w 663076"/>
                  <a:gd name="connsiteY5" fmla="*/ 729035 h 1695891"/>
                  <a:gd name="connsiteX6" fmla="*/ 51873 w 663076"/>
                  <a:gd name="connsiteY6" fmla="*/ 455191 h 1695891"/>
                  <a:gd name="connsiteX7" fmla="*/ 109023 w 663076"/>
                  <a:gd name="connsiteY7" fmla="*/ 450428 h 1695891"/>
                  <a:gd name="connsiteX8" fmla="*/ 80831 w 663076"/>
                  <a:gd name="connsiteY8" fmla="*/ 0 h 1695891"/>
                  <a:gd name="connsiteX0" fmla="*/ 138216 w 720461"/>
                  <a:gd name="connsiteY0" fmla="*/ 0 h 1695891"/>
                  <a:gd name="connsiteX1" fmla="*/ 710936 w 720461"/>
                  <a:gd name="connsiteY1" fmla="*/ 414339 h 1695891"/>
                  <a:gd name="connsiteX2" fmla="*/ 720461 w 720461"/>
                  <a:gd name="connsiteY2" fmla="*/ 1695891 h 1695891"/>
                  <a:gd name="connsiteX3" fmla="*/ 166792 w 720461"/>
                  <a:gd name="connsiteY3" fmla="*/ 1210117 h 1695891"/>
                  <a:gd name="connsiteX4" fmla="*/ 173551 w 720461"/>
                  <a:gd name="connsiteY4" fmla="*/ 807615 h 1695891"/>
                  <a:gd name="connsiteX5" fmla="*/ 114020 w 720461"/>
                  <a:gd name="connsiteY5" fmla="*/ 729035 h 1695891"/>
                  <a:gd name="connsiteX6" fmla="*/ 109258 w 720461"/>
                  <a:gd name="connsiteY6" fmla="*/ 455191 h 1695891"/>
                  <a:gd name="connsiteX7" fmla="*/ 166408 w 720461"/>
                  <a:gd name="connsiteY7" fmla="*/ 450428 h 1695891"/>
                  <a:gd name="connsiteX8" fmla="*/ 138216 w 720461"/>
                  <a:gd name="connsiteY8" fmla="*/ 0 h 1695891"/>
                  <a:gd name="connsiteX0" fmla="*/ 145653 w 727898"/>
                  <a:gd name="connsiteY0" fmla="*/ 0 h 1695891"/>
                  <a:gd name="connsiteX1" fmla="*/ 718373 w 727898"/>
                  <a:gd name="connsiteY1" fmla="*/ 414339 h 1695891"/>
                  <a:gd name="connsiteX2" fmla="*/ 727898 w 727898"/>
                  <a:gd name="connsiteY2" fmla="*/ 1695891 h 1695891"/>
                  <a:gd name="connsiteX3" fmla="*/ 174229 w 727898"/>
                  <a:gd name="connsiteY3" fmla="*/ 1210117 h 1695891"/>
                  <a:gd name="connsiteX4" fmla="*/ 180988 w 727898"/>
                  <a:gd name="connsiteY4" fmla="*/ 807615 h 1695891"/>
                  <a:gd name="connsiteX5" fmla="*/ 121457 w 727898"/>
                  <a:gd name="connsiteY5" fmla="*/ 729035 h 1695891"/>
                  <a:gd name="connsiteX6" fmla="*/ 116695 w 727898"/>
                  <a:gd name="connsiteY6" fmla="*/ 455191 h 1695891"/>
                  <a:gd name="connsiteX7" fmla="*/ 173845 w 727898"/>
                  <a:gd name="connsiteY7" fmla="*/ 450428 h 1695891"/>
                  <a:gd name="connsiteX8" fmla="*/ 145653 w 727898"/>
                  <a:gd name="connsiteY8" fmla="*/ 0 h 1695891"/>
                  <a:gd name="connsiteX0" fmla="*/ 152267 w 734512"/>
                  <a:gd name="connsiteY0" fmla="*/ 0 h 1695891"/>
                  <a:gd name="connsiteX1" fmla="*/ 724987 w 734512"/>
                  <a:gd name="connsiteY1" fmla="*/ 414339 h 1695891"/>
                  <a:gd name="connsiteX2" fmla="*/ 734512 w 734512"/>
                  <a:gd name="connsiteY2" fmla="*/ 1695891 h 1695891"/>
                  <a:gd name="connsiteX3" fmla="*/ 180843 w 734512"/>
                  <a:gd name="connsiteY3" fmla="*/ 1210117 h 1695891"/>
                  <a:gd name="connsiteX4" fmla="*/ 187602 w 734512"/>
                  <a:gd name="connsiteY4" fmla="*/ 807615 h 1695891"/>
                  <a:gd name="connsiteX5" fmla="*/ 128071 w 734512"/>
                  <a:gd name="connsiteY5" fmla="*/ 729035 h 1695891"/>
                  <a:gd name="connsiteX6" fmla="*/ 123309 w 734512"/>
                  <a:gd name="connsiteY6" fmla="*/ 455191 h 1695891"/>
                  <a:gd name="connsiteX7" fmla="*/ 180459 w 734512"/>
                  <a:gd name="connsiteY7" fmla="*/ 450428 h 1695891"/>
                  <a:gd name="connsiteX8" fmla="*/ 152267 w 734512"/>
                  <a:gd name="connsiteY8" fmla="*/ 0 h 1695891"/>
                  <a:gd name="connsiteX0" fmla="*/ 146592 w 728837"/>
                  <a:gd name="connsiteY0" fmla="*/ 0 h 1695891"/>
                  <a:gd name="connsiteX1" fmla="*/ 719312 w 728837"/>
                  <a:gd name="connsiteY1" fmla="*/ 414339 h 1695891"/>
                  <a:gd name="connsiteX2" fmla="*/ 728837 w 728837"/>
                  <a:gd name="connsiteY2" fmla="*/ 1695891 h 1695891"/>
                  <a:gd name="connsiteX3" fmla="*/ 175168 w 728837"/>
                  <a:gd name="connsiteY3" fmla="*/ 1210117 h 1695891"/>
                  <a:gd name="connsiteX4" fmla="*/ 181927 w 728837"/>
                  <a:gd name="connsiteY4" fmla="*/ 807615 h 1695891"/>
                  <a:gd name="connsiteX5" fmla="*/ 122396 w 728837"/>
                  <a:gd name="connsiteY5" fmla="*/ 729035 h 1695891"/>
                  <a:gd name="connsiteX6" fmla="*/ 117634 w 728837"/>
                  <a:gd name="connsiteY6" fmla="*/ 455191 h 1695891"/>
                  <a:gd name="connsiteX7" fmla="*/ 174784 w 728837"/>
                  <a:gd name="connsiteY7" fmla="*/ 450428 h 1695891"/>
                  <a:gd name="connsiteX8" fmla="*/ 146592 w 728837"/>
                  <a:gd name="connsiteY8"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181154 w 734823"/>
                  <a:gd name="connsiteY3" fmla="*/ 1210117 h 1695891"/>
                  <a:gd name="connsiteX4" fmla="*/ 187913 w 734823"/>
                  <a:gd name="connsiteY4" fmla="*/ 807615 h 1695891"/>
                  <a:gd name="connsiteX5" fmla="*/ 128382 w 734823"/>
                  <a:gd name="connsiteY5" fmla="*/ 729035 h 1695891"/>
                  <a:gd name="connsiteX6" fmla="*/ 123620 w 734823"/>
                  <a:gd name="connsiteY6" fmla="*/ 455191 h 1695891"/>
                  <a:gd name="connsiteX7" fmla="*/ 180770 w 734823"/>
                  <a:gd name="connsiteY7" fmla="*/ 450428 h 1695891"/>
                  <a:gd name="connsiteX8" fmla="*/ 152578 w 734823"/>
                  <a:gd name="connsiteY8"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411752 w 734823"/>
                  <a:gd name="connsiteY3" fmla="*/ 1410072 h 1695891"/>
                  <a:gd name="connsiteX4" fmla="*/ 181154 w 734823"/>
                  <a:gd name="connsiteY4" fmla="*/ 1210117 h 1695891"/>
                  <a:gd name="connsiteX5" fmla="*/ 187913 w 734823"/>
                  <a:gd name="connsiteY5" fmla="*/ 807615 h 1695891"/>
                  <a:gd name="connsiteX6" fmla="*/ 128382 w 734823"/>
                  <a:gd name="connsiteY6" fmla="*/ 729035 h 1695891"/>
                  <a:gd name="connsiteX7" fmla="*/ 123620 w 734823"/>
                  <a:gd name="connsiteY7" fmla="*/ 455191 h 1695891"/>
                  <a:gd name="connsiteX8" fmla="*/ 180770 w 734823"/>
                  <a:gd name="connsiteY8" fmla="*/ 450428 h 1695891"/>
                  <a:gd name="connsiteX9" fmla="*/ 152578 w 734823"/>
                  <a:gd name="connsiteY9"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383177 w 734823"/>
                  <a:gd name="connsiteY3" fmla="*/ 1345778 h 1695891"/>
                  <a:gd name="connsiteX4" fmla="*/ 181154 w 734823"/>
                  <a:gd name="connsiteY4" fmla="*/ 1210117 h 1695891"/>
                  <a:gd name="connsiteX5" fmla="*/ 187913 w 734823"/>
                  <a:gd name="connsiteY5" fmla="*/ 807615 h 1695891"/>
                  <a:gd name="connsiteX6" fmla="*/ 128382 w 734823"/>
                  <a:gd name="connsiteY6" fmla="*/ 729035 h 1695891"/>
                  <a:gd name="connsiteX7" fmla="*/ 123620 w 734823"/>
                  <a:gd name="connsiteY7" fmla="*/ 455191 h 1695891"/>
                  <a:gd name="connsiteX8" fmla="*/ 180770 w 734823"/>
                  <a:gd name="connsiteY8" fmla="*/ 450428 h 1695891"/>
                  <a:gd name="connsiteX9" fmla="*/ 152578 w 734823"/>
                  <a:gd name="connsiteY9"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45102 w 734823"/>
                  <a:gd name="connsiteY3" fmla="*/ 1514847 h 1695891"/>
                  <a:gd name="connsiteX4" fmla="*/ 383177 w 734823"/>
                  <a:gd name="connsiteY4" fmla="*/ 1345778 h 1695891"/>
                  <a:gd name="connsiteX5" fmla="*/ 181154 w 734823"/>
                  <a:gd name="connsiteY5" fmla="*/ 1210117 h 1695891"/>
                  <a:gd name="connsiteX6" fmla="*/ 187913 w 734823"/>
                  <a:gd name="connsiteY6" fmla="*/ 807615 h 1695891"/>
                  <a:gd name="connsiteX7" fmla="*/ 128382 w 734823"/>
                  <a:gd name="connsiteY7" fmla="*/ 729035 h 1695891"/>
                  <a:gd name="connsiteX8" fmla="*/ 123620 w 734823"/>
                  <a:gd name="connsiteY8" fmla="*/ 455191 h 1695891"/>
                  <a:gd name="connsiteX9" fmla="*/ 180770 w 734823"/>
                  <a:gd name="connsiteY9" fmla="*/ 450428 h 1695891"/>
                  <a:gd name="connsiteX10" fmla="*/ 152578 w 734823"/>
                  <a:gd name="connsiteY10"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383177 w 734823"/>
                  <a:gd name="connsiteY4" fmla="*/ 1345778 h 1695891"/>
                  <a:gd name="connsiteX5" fmla="*/ 181154 w 734823"/>
                  <a:gd name="connsiteY5" fmla="*/ 1210117 h 1695891"/>
                  <a:gd name="connsiteX6" fmla="*/ 187913 w 734823"/>
                  <a:gd name="connsiteY6" fmla="*/ 807615 h 1695891"/>
                  <a:gd name="connsiteX7" fmla="*/ 128382 w 734823"/>
                  <a:gd name="connsiteY7" fmla="*/ 729035 h 1695891"/>
                  <a:gd name="connsiteX8" fmla="*/ 123620 w 734823"/>
                  <a:gd name="connsiteY8" fmla="*/ 455191 h 1695891"/>
                  <a:gd name="connsiteX9" fmla="*/ 180770 w 734823"/>
                  <a:gd name="connsiteY9" fmla="*/ 450428 h 1695891"/>
                  <a:gd name="connsiteX10" fmla="*/ 152578 w 734823"/>
                  <a:gd name="connsiteY10"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421277 w 734823"/>
                  <a:gd name="connsiteY4" fmla="*/ 1381497 h 1695891"/>
                  <a:gd name="connsiteX5" fmla="*/ 383177 w 734823"/>
                  <a:gd name="connsiteY5" fmla="*/ 1345778 h 1695891"/>
                  <a:gd name="connsiteX6" fmla="*/ 181154 w 734823"/>
                  <a:gd name="connsiteY6" fmla="*/ 1210117 h 1695891"/>
                  <a:gd name="connsiteX7" fmla="*/ 187913 w 734823"/>
                  <a:gd name="connsiteY7" fmla="*/ 807615 h 1695891"/>
                  <a:gd name="connsiteX8" fmla="*/ 128382 w 734823"/>
                  <a:gd name="connsiteY8" fmla="*/ 729035 h 1695891"/>
                  <a:gd name="connsiteX9" fmla="*/ 123620 w 734823"/>
                  <a:gd name="connsiteY9" fmla="*/ 455191 h 1695891"/>
                  <a:gd name="connsiteX10" fmla="*/ 180770 w 734823"/>
                  <a:gd name="connsiteY10" fmla="*/ 450428 h 1695891"/>
                  <a:gd name="connsiteX11" fmla="*/ 152578 w 734823"/>
                  <a:gd name="connsiteY11"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421277 w 734823"/>
                  <a:gd name="connsiteY4" fmla="*/ 1471985 h 1695891"/>
                  <a:gd name="connsiteX5" fmla="*/ 383177 w 734823"/>
                  <a:gd name="connsiteY5" fmla="*/ 1345778 h 1695891"/>
                  <a:gd name="connsiteX6" fmla="*/ 181154 w 734823"/>
                  <a:gd name="connsiteY6" fmla="*/ 1210117 h 1695891"/>
                  <a:gd name="connsiteX7" fmla="*/ 187913 w 734823"/>
                  <a:gd name="connsiteY7" fmla="*/ 807615 h 1695891"/>
                  <a:gd name="connsiteX8" fmla="*/ 128382 w 734823"/>
                  <a:gd name="connsiteY8" fmla="*/ 729035 h 1695891"/>
                  <a:gd name="connsiteX9" fmla="*/ 123620 w 734823"/>
                  <a:gd name="connsiteY9" fmla="*/ 455191 h 1695891"/>
                  <a:gd name="connsiteX10" fmla="*/ 180770 w 734823"/>
                  <a:gd name="connsiteY10" fmla="*/ 450428 h 1695891"/>
                  <a:gd name="connsiteX11" fmla="*/ 152578 w 734823"/>
                  <a:gd name="connsiteY11"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3671 w 734823"/>
                  <a:gd name="connsiteY4" fmla="*/ 150294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8434 w 734823"/>
                  <a:gd name="connsiteY4" fmla="*/ 156009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8434 w 734823"/>
                  <a:gd name="connsiteY4" fmla="*/ 156009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921189"/>
                  <a:gd name="connsiteX1" fmla="*/ 725298 w 734823"/>
                  <a:gd name="connsiteY1" fmla="*/ 414339 h 1921189"/>
                  <a:gd name="connsiteX2" fmla="*/ 734823 w 734823"/>
                  <a:gd name="connsiteY2" fmla="*/ 1695891 h 1921189"/>
                  <a:gd name="connsiteX3" fmla="*/ 583202 w 734823"/>
                  <a:gd name="connsiteY3" fmla="*/ 1519609 h 1921189"/>
                  <a:gd name="connsiteX4" fmla="*/ 528434 w 734823"/>
                  <a:gd name="connsiteY4" fmla="*/ 1560091 h 1921189"/>
                  <a:gd name="connsiteX5" fmla="*/ 421277 w 734823"/>
                  <a:gd name="connsiteY5" fmla="*/ 1471985 h 1921189"/>
                  <a:gd name="connsiteX6" fmla="*/ 383177 w 734823"/>
                  <a:gd name="connsiteY6" fmla="*/ 1345778 h 1921189"/>
                  <a:gd name="connsiteX7" fmla="*/ 181154 w 734823"/>
                  <a:gd name="connsiteY7" fmla="*/ 1210117 h 1921189"/>
                  <a:gd name="connsiteX8" fmla="*/ 187913 w 734823"/>
                  <a:gd name="connsiteY8" fmla="*/ 807615 h 1921189"/>
                  <a:gd name="connsiteX9" fmla="*/ 128382 w 734823"/>
                  <a:gd name="connsiteY9" fmla="*/ 729035 h 1921189"/>
                  <a:gd name="connsiteX10" fmla="*/ 123620 w 734823"/>
                  <a:gd name="connsiteY10" fmla="*/ 455191 h 1921189"/>
                  <a:gd name="connsiteX11" fmla="*/ 180770 w 734823"/>
                  <a:gd name="connsiteY11" fmla="*/ 450428 h 1921189"/>
                  <a:gd name="connsiteX12" fmla="*/ 152578 w 734823"/>
                  <a:gd name="connsiteY12" fmla="*/ 0 h 1921189"/>
                  <a:gd name="connsiteX0" fmla="*/ 152578 w 734823"/>
                  <a:gd name="connsiteY0" fmla="*/ 0 h 1938558"/>
                  <a:gd name="connsiteX1" fmla="*/ 725298 w 734823"/>
                  <a:gd name="connsiteY1" fmla="*/ 414339 h 1938558"/>
                  <a:gd name="connsiteX2" fmla="*/ 734823 w 734823"/>
                  <a:gd name="connsiteY2" fmla="*/ 1695891 h 1938558"/>
                  <a:gd name="connsiteX3" fmla="*/ 583202 w 734823"/>
                  <a:gd name="connsiteY3" fmla="*/ 1519609 h 1938558"/>
                  <a:gd name="connsiteX4" fmla="*/ 528434 w 734823"/>
                  <a:gd name="connsiteY4" fmla="*/ 1560091 h 1938558"/>
                  <a:gd name="connsiteX5" fmla="*/ 421277 w 734823"/>
                  <a:gd name="connsiteY5" fmla="*/ 1471985 h 1938558"/>
                  <a:gd name="connsiteX6" fmla="*/ 383177 w 734823"/>
                  <a:gd name="connsiteY6" fmla="*/ 1345778 h 1938558"/>
                  <a:gd name="connsiteX7" fmla="*/ 181154 w 734823"/>
                  <a:gd name="connsiteY7" fmla="*/ 1210117 h 1938558"/>
                  <a:gd name="connsiteX8" fmla="*/ 187913 w 734823"/>
                  <a:gd name="connsiteY8" fmla="*/ 807615 h 1938558"/>
                  <a:gd name="connsiteX9" fmla="*/ 128382 w 734823"/>
                  <a:gd name="connsiteY9" fmla="*/ 729035 h 1938558"/>
                  <a:gd name="connsiteX10" fmla="*/ 123620 w 734823"/>
                  <a:gd name="connsiteY10" fmla="*/ 455191 h 1938558"/>
                  <a:gd name="connsiteX11" fmla="*/ 180770 w 734823"/>
                  <a:gd name="connsiteY11" fmla="*/ 450428 h 1938558"/>
                  <a:gd name="connsiteX12" fmla="*/ 152578 w 734823"/>
                  <a:gd name="connsiteY12" fmla="*/ 0 h 1938558"/>
                  <a:gd name="connsiteX0" fmla="*/ 152578 w 734823"/>
                  <a:gd name="connsiteY0" fmla="*/ 0 h 1974667"/>
                  <a:gd name="connsiteX1" fmla="*/ 725298 w 734823"/>
                  <a:gd name="connsiteY1" fmla="*/ 414339 h 1974667"/>
                  <a:gd name="connsiteX2" fmla="*/ 734823 w 734823"/>
                  <a:gd name="connsiteY2" fmla="*/ 1695891 h 1974667"/>
                  <a:gd name="connsiteX3" fmla="*/ 583202 w 734823"/>
                  <a:gd name="connsiteY3" fmla="*/ 1519609 h 1974667"/>
                  <a:gd name="connsiteX4" fmla="*/ 523672 w 734823"/>
                  <a:gd name="connsiteY4" fmla="*/ 1612478 h 1974667"/>
                  <a:gd name="connsiteX5" fmla="*/ 421277 w 734823"/>
                  <a:gd name="connsiteY5" fmla="*/ 1471985 h 1974667"/>
                  <a:gd name="connsiteX6" fmla="*/ 383177 w 734823"/>
                  <a:gd name="connsiteY6" fmla="*/ 1345778 h 1974667"/>
                  <a:gd name="connsiteX7" fmla="*/ 181154 w 734823"/>
                  <a:gd name="connsiteY7" fmla="*/ 1210117 h 1974667"/>
                  <a:gd name="connsiteX8" fmla="*/ 187913 w 734823"/>
                  <a:gd name="connsiteY8" fmla="*/ 807615 h 1974667"/>
                  <a:gd name="connsiteX9" fmla="*/ 128382 w 734823"/>
                  <a:gd name="connsiteY9" fmla="*/ 729035 h 1974667"/>
                  <a:gd name="connsiteX10" fmla="*/ 123620 w 734823"/>
                  <a:gd name="connsiteY10" fmla="*/ 455191 h 1974667"/>
                  <a:gd name="connsiteX11" fmla="*/ 180770 w 734823"/>
                  <a:gd name="connsiteY11" fmla="*/ 450428 h 1974667"/>
                  <a:gd name="connsiteX12" fmla="*/ 152578 w 734823"/>
                  <a:gd name="connsiteY12" fmla="*/ 0 h 1974667"/>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28848"/>
                  <a:gd name="connsiteX1" fmla="*/ 725298 w 734823"/>
                  <a:gd name="connsiteY1" fmla="*/ 414339 h 1928848"/>
                  <a:gd name="connsiteX2" fmla="*/ 734823 w 734823"/>
                  <a:gd name="connsiteY2" fmla="*/ 1695891 h 1928848"/>
                  <a:gd name="connsiteX3" fmla="*/ 583202 w 734823"/>
                  <a:gd name="connsiteY3" fmla="*/ 1519609 h 1928848"/>
                  <a:gd name="connsiteX4" fmla="*/ 530816 w 734823"/>
                  <a:gd name="connsiteY4" fmla="*/ 1610097 h 1928848"/>
                  <a:gd name="connsiteX5" fmla="*/ 421277 w 734823"/>
                  <a:gd name="connsiteY5" fmla="*/ 1471985 h 1928848"/>
                  <a:gd name="connsiteX6" fmla="*/ 383177 w 734823"/>
                  <a:gd name="connsiteY6" fmla="*/ 1345778 h 1928848"/>
                  <a:gd name="connsiteX7" fmla="*/ 181154 w 734823"/>
                  <a:gd name="connsiteY7" fmla="*/ 1210117 h 1928848"/>
                  <a:gd name="connsiteX8" fmla="*/ 187913 w 734823"/>
                  <a:gd name="connsiteY8" fmla="*/ 807615 h 1928848"/>
                  <a:gd name="connsiteX9" fmla="*/ 128382 w 734823"/>
                  <a:gd name="connsiteY9" fmla="*/ 729035 h 1928848"/>
                  <a:gd name="connsiteX10" fmla="*/ 123620 w 734823"/>
                  <a:gd name="connsiteY10" fmla="*/ 455191 h 1928848"/>
                  <a:gd name="connsiteX11" fmla="*/ 180770 w 734823"/>
                  <a:gd name="connsiteY11" fmla="*/ 450428 h 1928848"/>
                  <a:gd name="connsiteX12" fmla="*/ 152578 w 734823"/>
                  <a:gd name="connsiteY12" fmla="*/ 0 h 1928848"/>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29283"/>
                  <a:gd name="connsiteX1" fmla="*/ 725298 w 734823"/>
                  <a:gd name="connsiteY1" fmla="*/ 414339 h 1929283"/>
                  <a:gd name="connsiteX2" fmla="*/ 734823 w 734823"/>
                  <a:gd name="connsiteY2" fmla="*/ 1695891 h 1929283"/>
                  <a:gd name="connsiteX3" fmla="*/ 583202 w 734823"/>
                  <a:gd name="connsiteY3" fmla="*/ 1519609 h 1929283"/>
                  <a:gd name="connsiteX4" fmla="*/ 530816 w 734823"/>
                  <a:gd name="connsiteY4" fmla="*/ 1610097 h 1929283"/>
                  <a:gd name="connsiteX5" fmla="*/ 406990 w 734823"/>
                  <a:gd name="connsiteY5" fmla="*/ 1517229 h 1929283"/>
                  <a:gd name="connsiteX6" fmla="*/ 383177 w 734823"/>
                  <a:gd name="connsiteY6" fmla="*/ 1345778 h 1929283"/>
                  <a:gd name="connsiteX7" fmla="*/ 181154 w 734823"/>
                  <a:gd name="connsiteY7" fmla="*/ 1210117 h 1929283"/>
                  <a:gd name="connsiteX8" fmla="*/ 187913 w 734823"/>
                  <a:gd name="connsiteY8" fmla="*/ 807615 h 1929283"/>
                  <a:gd name="connsiteX9" fmla="*/ 128382 w 734823"/>
                  <a:gd name="connsiteY9" fmla="*/ 729035 h 1929283"/>
                  <a:gd name="connsiteX10" fmla="*/ 123620 w 734823"/>
                  <a:gd name="connsiteY10" fmla="*/ 455191 h 1929283"/>
                  <a:gd name="connsiteX11" fmla="*/ 180770 w 734823"/>
                  <a:gd name="connsiteY11" fmla="*/ 450428 h 1929283"/>
                  <a:gd name="connsiteX12" fmla="*/ 152578 w 734823"/>
                  <a:gd name="connsiteY12" fmla="*/ 0 h 1929283"/>
                  <a:gd name="connsiteX0" fmla="*/ 152578 w 734823"/>
                  <a:gd name="connsiteY0" fmla="*/ 0 h 1933645"/>
                  <a:gd name="connsiteX1" fmla="*/ 725298 w 734823"/>
                  <a:gd name="connsiteY1" fmla="*/ 414339 h 1933645"/>
                  <a:gd name="connsiteX2" fmla="*/ 734823 w 734823"/>
                  <a:gd name="connsiteY2" fmla="*/ 1695891 h 1933645"/>
                  <a:gd name="connsiteX3" fmla="*/ 583202 w 734823"/>
                  <a:gd name="connsiteY3" fmla="*/ 1519609 h 1933645"/>
                  <a:gd name="connsiteX4" fmla="*/ 530816 w 734823"/>
                  <a:gd name="connsiteY4" fmla="*/ 1610097 h 1933645"/>
                  <a:gd name="connsiteX5" fmla="*/ 406990 w 734823"/>
                  <a:gd name="connsiteY5" fmla="*/ 1517229 h 1933645"/>
                  <a:gd name="connsiteX6" fmla="*/ 383177 w 734823"/>
                  <a:gd name="connsiteY6" fmla="*/ 1345778 h 1933645"/>
                  <a:gd name="connsiteX7" fmla="*/ 181154 w 734823"/>
                  <a:gd name="connsiteY7" fmla="*/ 1210117 h 1933645"/>
                  <a:gd name="connsiteX8" fmla="*/ 187913 w 734823"/>
                  <a:gd name="connsiteY8" fmla="*/ 807615 h 1933645"/>
                  <a:gd name="connsiteX9" fmla="*/ 128382 w 734823"/>
                  <a:gd name="connsiteY9" fmla="*/ 729035 h 1933645"/>
                  <a:gd name="connsiteX10" fmla="*/ 123620 w 734823"/>
                  <a:gd name="connsiteY10" fmla="*/ 455191 h 1933645"/>
                  <a:gd name="connsiteX11" fmla="*/ 180770 w 734823"/>
                  <a:gd name="connsiteY11" fmla="*/ 450428 h 1933645"/>
                  <a:gd name="connsiteX12" fmla="*/ 152578 w 734823"/>
                  <a:gd name="connsiteY12" fmla="*/ 0 h 1933645"/>
                  <a:gd name="connsiteX0" fmla="*/ 152578 w 734823"/>
                  <a:gd name="connsiteY0" fmla="*/ 0 h 1932599"/>
                  <a:gd name="connsiteX1" fmla="*/ 725298 w 734823"/>
                  <a:gd name="connsiteY1" fmla="*/ 414339 h 1932599"/>
                  <a:gd name="connsiteX2" fmla="*/ 734823 w 734823"/>
                  <a:gd name="connsiteY2" fmla="*/ 1695891 h 1932599"/>
                  <a:gd name="connsiteX3" fmla="*/ 583202 w 734823"/>
                  <a:gd name="connsiteY3" fmla="*/ 1519609 h 1932599"/>
                  <a:gd name="connsiteX4" fmla="*/ 530816 w 734823"/>
                  <a:gd name="connsiteY4" fmla="*/ 1610097 h 1932599"/>
                  <a:gd name="connsiteX5" fmla="*/ 406990 w 734823"/>
                  <a:gd name="connsiteY5" fmla="*/ 1517229 h 1932599"/>
                  <a:gd name="connsiteX6" fmla="*/ 383177 w 734823"/>
                  <a:gd name="connsiteY6" fmla="*/ 1345778 h 1932599"/>
                  <a:gd name="connsiteX7" fmla="*/ 181154 w 734823"/>
                  <a:gd name="connsiteY7" fmla="*/ 1210117 h 1932599"/>
                  <a:gd name="connsiteX8" fmla="*/ 187913 w 734823"/>
                  <a:gd name="connsiteY8" fmla="*/ 807615 h 1932599"/>
                  <a:gd name="connsiteX9" fmla="*/ 128382 w 734823"/>
                  <a:gd name="connsiteY9" fmla="*/ 729035 h 1932599"/>
                  <a:gd name="connsiteX10" fmla="*/ 123620 w 734823"/>
                  <a:gd name="connsiteY10" fmla="*/ 455191 h 1932599"/>
                  <a:gd name="connsiteX11" fmla="*/ 180770 w 734823"/>
                  <a:gd name="connsiteY11" fmla="*/ 450428 h 1932599"/>
                  <a:gd name="connsiteX12" fmla="*/ 152578 w 734823"/>
                  <a:gd name="connsiteY12" fmla="*/ 0 h 1932599"/>
                  <a:gd name="connsiteX0" fmla="*/ 195307 w 734823"/>
                  <a:gd name="connsiteY0" fmla="*/ 0 h 1926901"/>
                  <a:gd name="connsiteX1" fmla="*/ 725298 w 734823"/>
                  <a:gd name="connsiteY1" fmla="*/ 408641 h 1926901"/>
                  <a:gd name="connsiteX2" fmla="*/ 734823 w 734823"/>
                  <a:gd name="connsiteY2" fmla="*/ 1690193 h 1926901"/>
                  <a:gd name="connsiteX3" fmla="*/ 583202 w 734823"/>
                  <a:gd name="connsiteY3" fmla="*/ 1513911 h 1926901"/>
                  <a:gd name="connsiteX4" fmla="*/ 530816 w 734823"/>
                  <a:gd name="connsiteY4" fmla="*/ 1604399 h 1926901"/>
                  <a:gd name="connsiteX5" fmla="*/ 406990 w 734823"/>
                  <a:gd name="connsiteY5" fmla="*/ 1511531 h 1926901"/>
                  <a:gd name="connsiteX6" fmla="*/ 383177 w 734823"/>
                  <a:gd name="connsiteY6" fmla="*/ 1340080 h 1926901"/>
                  <a:gd name="connsiteX7" fmla="*/ 181154 w 734823"/>
                  <a:gd name="connsiteY7" fmla="*/ 1204419 h 1926901"/>
                  <a:gd name="connsiteX8" fmla="*/ 187913 w 734823"/>
                  <a:gd name="connsiteY8" fmla="*/ 801917 h 1926901"/>
                  <a:gd name="connsiteX9" fmla="*/ 128382 w 734823"/>
                  <a:gd name="connsiteY9" fmla="*/ 723337 h 1926901"/>
                  <a:gd name="connsiteX10" fmla="*/ 123620 w 734823"/>
                  <a:gd name="connsiteY10" fmla="*/ 449493 h 1926901"/>
                  <a:gd name="connsiteX11" fmla="*/ 180770 w 734823"/>
                  <a:gd name="connsiteY11" fmla="*/ 444730 h 1926901"/>
                  <a:gd name="connsiteX12" fmla="*/ 195307 w 734823"/>
                  <a:gd name="connsiteY12" fmla="*/ 0 h 1926901"/>
                  <a:gd name="connsiteX0" fmla="*/ 195307 w 734823"/>
                  <a:gd name="connsiteY0" fmla="*/ 0 h 1926901"/>
                  <a:gd name="connsiteX1" fmla="*/ 725298 w 734823"/>
                  <a:gd name="connsiteY1" fmla="*/ 408641 h 1926901"/>
                  <a:gd name="connsiteX2" fmla="*/ 734823 w 734823"/>
                  <a:gd name="connsiteY2" fmla="*/ 1690193 h 1926901"/>
                  <a:gd name="connsiteX3" fmla="*/ 583202 w 734823"/>
                  <a:gd name="connsiteY3" fmla="*/ 1513911 h 1926901"/>
                  <a:gd name="connsiteX4" fmla="*/ 530816 w 734823"/>
                  <a:gd name="connsiteY4" fmla="*/ 1604399 h 1926901"/>
                  <a:gd name="connsiteX5" fmla="*/ 406990 w 734823"/>
                  <a:gd name="connsiteY5" fmla="*/ 1511531 h 1926901"/>
                  <a:gd name="connsiteX6" fmla="*/ 383177 w 734823"/>
                  <a:gd name="connsiteY6" fmla="*/ 1340080 h 1926901"/>
                  <a:gd name="connsiteX7" fmla="*/ 181154 w 734823"/>
                  <a:gd name="connsiteY7" fmla="*/ 1204419 h 1926901"/>
                  <a:gd name="connsiteX8" fmla="*/ 187913 w 734823"/>
                  <a:gd name="connsiteY8" fmla="*/ 801917 h 1926901"/>
                  <a:gd name="connsiteX9" fmla="*/ 128382 w 734823"/>
                  <a:gd name="connsiteY9" fmla="*/ 723337 h 1926901"/>
                  <a:gd name="connsiteX10" fmla="*/ 123620 w 734823"/>
                  <a:gd name="connsiteY10" fmla="*/ 449493 h 1926901"/>
                  <a:gd name="connsiteX11" fmla="*/ 195307 w 734823"/>
                  <a:gd name="connsiteY11" fmla="*/ 0 h 1926901"/>
                  <a:gd name="connsiteX0" fmla="*/ 71488 w 611004"/>
                  <a:gd name="connsiteY0" fmla="*/ 0 h 1926901"/>
                  <a:gd name="connsiteX1" fmla="*/ 601479 w 611004"/>
                  <a:gd name="connsiteY1" fmla="*/ 408641 h 1926901"/>
                  <a:gd name="connsiteX2" fmla="*/ 611004 w 611004"/>
                  <a:gd name="connsiteY2" fmla="*/ 1690193 h 1926901"/>
                  <a:gd name="connsiteX3" fmla="*/ 459383 w 611004"/>
                  <a:gd name="connsiteY3" fmla="*/ 1513911 h 1926901"/>
                  <a:gd name="connsiteX4" fmla="*/ 406997 w 611004"/>
                  <a:gd name="connsiteY4" fmla="*/ 1604399 h 1926901"/>
                  <a:gd name="connsiteX5" fmla="*/ 283171 w 611004"/>
                  <a:gd name="connsiteY5" fmla="*/ 1511531 h 1926901"/>
                  <a:gd name="connsiteX6" fmla="*/ 259358 w 611004"/>
                  <a:gd name="connsiteY6" fmla="*/ 1340080 h 1926901"/>
                  <a:gd name="connsiteX7" fmla="*/ 57335 w 611004"/>
                  <a:gd name="connsiteY7" fmla="*/ 1204419 h 1926901"/>
                  <a:gd name="connsiteX8" fmla="*/ 64094 w 611004"/>
                  <a:gd name="connsiteY8" fmla="*/ 801917 h 1926901"/>
                  <a:gd name="connsiteX9" fmla="*/ 4563 w 611004"/>
                  <a:gd name="connsiteY9" fmla="*/ 723337 h 1926901"/>
                  <a:gd name="connsiteX10" fmla="*/ 71488 w 611004"/>
                  <a:gd name="connsiteY10" fmla="*/ 0 h 1926901"/>
                  <a:gd name="connsiteX0" fmla="*/ 41254 w 580770"/>
                  <a:gd name="connsiteY0" fmla="*/ 0 h 1926901"/>
                  <a:gd name="connsiteX1" fmla="*/ 571245 w 580770"/>
                  <a:gd name="connsiteY1" fmla="*/ 408641 h 1926901"/>
                  <a:gd name="connsiteX2" fmla="*/ 580770 w 580770"/>
                  <a:gd name="connsiteY2" fmla="*/ 1690193 h 1926901"/>
                  <a:gd name="connsiteX3" fmla="*/ 429149 w 580770"/>
                  <a:gd name="connsiteY3" fmla="*/ 1513911 h 1926901"/>
                  <a:gd name="connsiteX4" fmla="*/ 376763 w 580770"/>
                  <a:gd name="connsiteY4" fmla="*/ 1604399 h 1926901"/>
                  <a:gd name="connsiteX5" fmla="*/ 252937 w 580770"/>
                  <a:gd name="connsiteY5" fmla="*/ 1511531 h 1926901"/>
                  <a:gd name="connsiteX6" fmla="*/ 229124 w 580770"/>
                  <a:gd name="connsiteY6" fmla="*/ 1340080 h 1926901"/>
                  <a:gd name="connsiteX7" fmla="*/ 27101 w 580770"/>
                  <a:gd name="connsiteY7" fmla="*/ 1204419 h 1926901"/>
                  <a:gd name="connsiteX8" fmla="*/ 33860 w 580770"/>
                  <a:gd name="connsiteY8" fmla="*/ 801917 h 1926901"/>
                  <a:gd name="connsiteX9" fmla="*/ 41254 w 580770"/>
                  <a:gd name="connsiteY9" fmla="*/ 0 h 1926901"/>
                  <a:gd name="connsiteX0" fmla="*/ 14153 w 553669"/>
                  <a:gd name="connsiteY0" fmla="*/ 0 h 1926901"/>
                  <a:gd name="connsiteX1" fmla="*/ 544144 w 553669"/>
                  <a:gd name="connsiteY1" fmla="*/ 408641 h 1926901"/>
                  <a:gd name="connsiteX2" fmla="*/ 553669 w 553669"/>
                  <a:gd name="connsiteY2" fmla="*/ 1690193 h 1926901"/>
                  <a:gd name="connsiteX3" fmla="*/ 402048 w 553669"/>
                  <a:gd name="connsiteY3" fmla="*/ 1513911 h 1926901"/>
                  <a:gd name="connsiteX4" fmla="*/ 349662 w 553669"/>
                  <a:gd name="connsiteY4" fmla="*/ 1604399 h 1926901"/>
                  <a:gd name="connsiteX5" fmla="*/ 225836 w 553669"/>
                  <a:gd name="connsiteY5" fmla="*/ 1511531 h 1926901"/>
                  <a:gd name="connsiteX6" fmla="*/ 202023 w 553669"/>
                  <a:gd name="connsiteY6" fmla="*/ 1340080 h 1926901"/>
                  <a:gd name="connsiteX7" fmla="*/ 0 w 553669"/>
                  <a:gd name="connsiteY7" fmla="*/ 1204419 h 1926901"/>
                  <a:gd name="connsiteX8" fmla="*/ 14153 w 553669"/>
                  <a:gd name="connsiteY8" fmla="*/ 0 h 1926901"/>
                  <a:gd name="connsiteX0" fmla="*/ 2758 w 553669"/>
                  <a:gd name="connsiteY0" fmla="*/ 0 h 1932598"/>
                  <a:gd name="connsiteX1" fmla="*/ 544144 w 553669"/>
                  <a:gd name="connsiteY1" fmla="*/ 414338 h 1932598"/>
                  <a:gd name="connsiteX2" fmla="*/ 553669 w 553669"/>
                  <a:gd name="connsiteY2" fmla="*/ 1695890 h 1932598"/>
                  <a:gd name="connsiteX3" fmla="*/ 402048 w 553669"/>
                  <a:gd name="connsiteY3" fmla="*/ 1519608 h 1932598"/>
                  <a:gd name="connsiteX4" fmla="*/ 349662 w 553669"/>
                  <a:gd name="connsiteY4" fmla="*/ 1610096 h 1932598"/>
                  <a:gd name="connsiteX5" fmla="*/ 225836 w 553669"/>
                  <a:gd name="connsiteY5" fmla="*/ 1517228 h 1932598"/>
                  <a:gd name="connsiteX6" fmla="*/ 202023 w 553669"/>
                  <a:gd name="connsiteY6" fmla="*/ 1345777 h 1932598"/>
                  <a:gd name="connsiteX7" fmla="*/ 0 w 553669"/>
                  <a:gd name="connsiteY7" fmla="*/ 1210116 h 1932598"/>
                  <a:gd name="connsiteX8" fmla="*/ 2758 w 553669"/>
                  <a:gd name="connsiteY8" fmla="*/ 0 h 1932598"/>
                  <a:gd name="connsiteX0" fmla="*/ 15 w 550926"/>
                  <a:gd name="connsiteY0" fmla="*/ 0 h 1932598"/>
                  <a:gd name="connsiteX1" fmla="*/ 541401 w 550926"/>
                  <a:gd name="connsiteY1" fmla="*/ 414338 h 1932598"/>
                  <a:gd name="connsiteX2" fmla="*/ 550926 w 550926"/>
                  <a:gd name="connsiteY2" fmla="*/ 1695890 h 1932598"/>
                  <a:gd name="connsiteX3" fmla="*/ 399305 w 550926"/>
                  <a:gd name="connsiteY3" fmla="*/ 1519608 h 1932598"/>
                  <a:gd name="connsiteX4" fmla="*/ 346919 w 550926"/>
                  <a:gd name="connsiteY4" fmla="*/ 1610096 h 1932598"/>
                  <a:gd name="connsiteX5" fmla="*/ 223093 w 550926"/>
                  <a:gd name="connsiteY5" fmla="*/ 1517228 h 1932598"/>
                  <a:gd name="connsiteX6" fmla="*/ 199280 w 550926"/>
                  <a:gd name="connsiteY6" fmla="*/ 1345777 h 1932598"/>
                  <a:gd name="connsiteX7" fmla="*/ 39986 w 550926"/>
                  <a:gd name="connsiteY7" fmla="*/ 1167387 h 1932598"/>
                  <a:gd name="connsiteX8" fmla="*/ 15 w 550926"/>
                  <a:gd name="connsiteY8" fmla="*/ 0 h 1932598"/>
                  <a:gd name="connsiteX0" fmla="*/ 22 w 550933"/>
                  <a:gd name="connsiteY0" fmla="*/ 0 h 1932598"/>
                  <a:gd name="connsiteX1" fmla="*/ 541408 w 550933"/>
                  <a:gd name="connsiteY1" fmla="*/ 414338 h 1932598"/>
                  <a:gd name="connsiteX2" fmla="*/ 550933 w 550933"/>
                  <a:gd name="connsiteY2" fmla="*/ 1695890 h 1932598"/>
                  <a:gd name="connsiteX3" fmla="*/ 399312 w 550933"/>
                  <a:gd name="connsiteY3" fmla="*/ 1519608 h 1932598"/>
                  <a:gd name="connsiteX4" fmla="*/ 346926 w 550933"/>
                  <a:gd name="connsiteY4" fmla="*/ 1610096 h 1932598"/>
                  <a:gd name="connsiteX5" fmla="*/ 223100 w 550933"/>
                  <a:gd name="connsiteY5" fmla="*/ 1517228 h 1932598"/>
                  <a:gd name="connsiteX6" fmla="*/ 199287 w 550933"/>
                  <a:gd name="connsiteY6" fmla="*/ 1345777 h 1932598"/>
                  <a:gd name="connsiteX7" fmla="*/ 39993 w 550933"/>
                  <a:gd name="connsiteY7" fmla="*/ 1167387 h 1932598"/>
                  <a:gd name="connsiteX8" fmla="*/ 22 w 550933"/>
                  <a:gd name="connsiteY8" fmla="*/ 0 h 1932598"/>
                  <a:gd name="connsiteX0" fmla="*/ 0 w 550911"/>
                  <a:gd name="connsiteY0" fmla="*/ 0 h 1932598"/>
                  <a:gd name="connsiteX1" fmla="*/ 541386 w 550911"/>
                  <a:gd name="connsiteY1" fmla="*/ 414338 h 1932598"/>
                  <a:gd name="connsiteX2" fmla="*/ 550911 w 550911"/>
                  <a:gd name="connsiteY2" fmla="*/ 1695890 h 1932598"/>
                  <a:gd name="connsiteX3" fmla="*/ 399290 w 550911"/>
                  <a:gd name="connsiteY3" fmla="*/ 1519608 h 1932598"/>
                  <a:gd name="connsiteX4" fmla="*/ 346904 w 550911"/>
                  <a:gd name="connsiteY4" fmla="*/ 1610096 h 1932598"/>
                  <a:gd name="connsiteX5" fmla="*/ 223078 w 550911"/>
                  <a:gd name="connsiteY5" fmla="*/ 1517228 h 1932598"/>
                  <a:gd name="connsiteX6" fmla="*/ 199265 w 550911"/>
                  <a:gd name="connsiteY6" fmla="*/ 1345777 h 1932598"/>
                  <a:gd name="connsiteX7" fmla="*/ 39971 w 550911"/>
                  <a:gd name="connsiteY7" fmla="*/ 1167387 h 1932598"/>
                  <a:gd name="connsiteX8" fmla="*/ 0 w 550911"/>
                  <a:gd name="connsiteY8" fmla="*/ 0 h 1932598"/>
                  <a:gd name="connsiteX0" fmla="*/ 0 w 550911"/>
                  <a:gd name="connsiteY0" fmla="*/ 0 h 1932598"/>
                  <a:gd name="connsiteX1" fmla="*/ 541386 w 550911"/>
                  <a:gd name="connsiteY1" fmla="*/ 414338 h 1932598"/>
                  <a:gd name="connsiteX2" fmla="*/ 550911 w 550911"/>
                  <a:gd name="connsiteY2" fmla="*/ 1695890 h 1932598"/>
                  <a:gd name="connsiteX3" fmla="*/ 399290 w 550911"/>
                  <a:gd name="connsiteY3" fmla="*/ 1519608 h 1932598"/>
                  <a:gd name="connsiteX4" fmla="*/ 346904 w 550911"/>
                  <a:gd name="connsiteY4" fmla="*/ 1610096 h 1932598"/>
                  <a:gd name="connsiteX5" fmla="*/ 223078 w 550911"/>
                  <a:gd name="connsiteY5" fmla="*/ 1517228 h 1932598"/>
                  <a:gd name="connsiteX6" fmla="*/ 170690 w 550911"/>
                  <a:gd name="connsiteY6" fmla="*/ 1250527 h 1932598"/>
                  <a:gd name="connsiteX7" fmla="*/ 39971 w 550911"/>
                  <a:gd name="connsiteY7" fmla="*/ 1167387 h 1932598"/>
                  <a:gd name="connsiteX8" fmla="*/ 0 w 550911"/>
                  <a:gd name="connsiteY8" fmla="*/ 0 h 1932598"/>
                  <a:gd name="connsiteX0" fmla="*/ 0 w 550911"/>
                  <a:gd name="connsiteY0" fmla="*/ 0 h 1904712"/>
                  <a:gd name="connsiteX1" fmla="*/ 541386 w 550911"/>
                  <a:gd name="connsiteY1" fmla="*/ 414338 h 1904712"/>
                  <a:gd name="connsiteX2" fmla="*/ 550911 w 550911"/>
                  <a:gd name="connsiteY2" fmla="*/ 1695890 h 1904712"/>
                  <a:gd name="connsiteX3" fmla="*/ 399290 w 550911"/>
                  <a:gd name="connsiteY3" fmla="*/ 1519608 h 1904712"/>
                  <a:gd name="connsiteX4" fmla="*/ 346904 w 550911"/>
                  <a:gd name="connsiteY4" fmla="*/ 1610096 h 1904712"/>
                  <a:gd name="connsiteX5" fmla="*/ 211172 w 550911"/>
                  <a:gd name="connsiteY5" fmla="*/ 1421978 h 1904712"/>
                  <a:gd name="connsiteX6" fmla="*/ 170690 w 550911"/>
                  <a:gd name="connsiteY6" fmla="*/ 1250527 h 1904712"/>
                  <a:gd name="connsiteX7" fmla="*/ 39971 w 550911"/>
                  <a:gd name="connsiteY7" fmla="*/ 1167387 h 1904712"/>
                  <a:gd name="connsiteX8" fmla="*/ 0 w 550911"/>
                  <a:gd name="connsiteY8" fmla="*/ 0 h 1904712"/>
                  <a:gd name="connsiteX0" fmla="*/ 0 w 546149"/>
                  <a:gd name="connsiteY0" fmla="*/ 0 h 1904712"/>
                  <a:gd name="connsiteX1" fmla="*/ 541386 w 546149"/>
                  <a:gd name="connsiteY1" fmla="*/ 414338 h 1904712"/>
                  <a:gd name="connsiteX2" fmla="*/ 546149 w 546149"/>
                  <a:gd name="connsiteY2" fmla="*/ 1598258 h 1904712"/>
                  <a:gd name="connsiteX3" fmla="*/ 399290 w 546149"/>
                  <a:gd name="connsiteY3" fmla="*/ 1519608 h 1904712"/>
                  <a:gd name="connsiteX4" fmla="*/ 346904 w 546149"/>
                  <a:gd name="connsiteY4" fmla="*/ 1610096 h 1904712"/>
                  <a:gd name="connsiteX5" fmla="*/ 211172 w 546149"/>
                  <a:gd name="connsiteY5" fmla="*/ 1421978 h 1904712"/>
                  <a:gd name="connsiteX6" fmla="*/ 170690 w 546149"/>
                  <a:gd name="connsiteY6" fmla="*/ 1250527 h 1904712"/>
                  <a:gd name="connsiteX7" fmla="*/ 39971 w 546149"/>
                  <a:gd name="connsiteY7" fmla="*/ 1167387 h 1904712"/>
                  <a:gd name="connsiteX8" fmla="*/ 0 w 546149"/>
                  <a:gd name="connsiteY8" fmla="*/ 0 h 1904712"/>
                  <a:gd name="connsiteX0" fmla="*/ 0 w 546149"/>
                  <a:gd name="connsiteY0" fmla="*/ 0 h 1904712"/>
                  <a:gd name="connsiteX1" fmla="*/ 541386 w 546149"/>
                  <a:gd name="connsiteY1" fmla="*/ 414338 h 1904712"/>
                  <a:gd name="connsiteX2" fmla="*/ 546149 w 546149"/>
                  <a:gd name="connsiteY2" fmla="*/ 1598258 h 1904712"/>
                  <a:gd name="connsiteX3" fmla="*/ 334996 w 546149"/>
                  <a:gd name="connsiteY3" fmla="*/ 1391020 h 1904712"/>
                  <a:gd name="connsiteX4" fmla="*/ 346904 w 546149"/>
                  <a:gd name="connsiteY4" fmla="*/ 1610096 h 1904712"/>
                  <a:gd name="connsiteX5" fmla="*/ 211172 w 546149"/>
                  <a:gd name="connsiteY5" fmla="*/ 1421978 h 1904712"/>
                  <a:gd name="connsiteX6" fmla="*/ 170690 w 546149"/>
                  <a:gd name="connsiteY6" fmla="*/ 1250527 h 1904712"/>
                  <a:gd name="connsiteX7" fmla="*/ 39971 w 546149"/>
                  <a:gd name="connsiteY7" fmla="*/ 1167387 h 1904712"/>
                  <a:gd name="connsiteX8" fmla="*/ 0 w 546149"/>
                  <a:gd name="connsiteY8" fmla="*/ 0 h 1904712"/>
                  <a:gd name="connsiteX0" fmla="*/ 0 w 546149"/>
                  <a:gd name="connsiteY0" fmla="*/ 0 h 1885749"/>
                  <a:gd name="connsiteX1" fmla="*/ 541386 w 546149"/>
                  <a:gd name="connsiteY1" fmla="*/ 414338 h 1885749"/>
                  <a:gd name="connsiteX2" fmla="*/ 546149 w 546149"/>
                  <a:gd name="connsiteY2" fmla="*/ 1598258 h 1885749"/>
                  <a:gd name="connsiteX3" fmla="*/ 334996 w 546149"/>
                  <a:gd name="connsiteY3" fmla="*/ 1391020 h 1885749"/>
                  <a:gd name="connsiteX4" fmla="*/ 339761 w 546149"/>
                  <a:gd name="connsiteY4" fmla="*/ 1583902 h 1885749"/>
                  <a:gd name="connsiteX5" fmla="*/ 211172 w 546149"/>
                  <a:gd name="connsiteY5" fmla="*/ 1421978 h 1885749"/>
                  <a:gd name="connsiteX6" fmla="*/ 170690 w 546149"/>
                  <a:gd name="connsiteY6" fmla="*/ 1250527 h 1885749"/>
                  <a:gd name="connsiteX7" fmla="*/ 39971 w 546149"/>
                  <a:gd name="connsiteY7" fmla="*/ 1167387 h 1885749"/>
                  <a:gd name="connsiteX8" fmla="*/ 0 w 546149"/>
                  <a:gd name="connsiteY8" fmla="*/ 0 h 1885749"/>
                  <a:gd name="connsiteX0" fmla="*/ 0 w 546149"/>
                  <a:gd name="connsiteY0" fmla="*/ 0 h 1885749"/>
                  <a:gd name="connsiteX1" fmla="*/ 541386 w 546149"/>
                  <a:gd name="connsiteY1" fmla="*/ 414338 h 1885749"/>
                  <a:gd name="connsiteX2" fmla="*/ 546149 w 546149"/>
                  <a:gd name="connsiteY2" fmla="*/ 1598258 h 1885749"/>
                  <a:gd name="connsiteX3" fmla="*/ 334996 w 546149"/>
                  <a:gd name="connsiteY3" fmla="*/ 1391020 h 1885749"/>
                  <a:gd name="connsiteX4" fmla="*/ 339761 w 546149"/>
                  <a:gd name="connsiteY4" fmla="*/ 1583902 h 1885749"/>
                  <a:gd name="connsiteX5" fmla="*/ 211172 w 546149"/>
                  <a:gd name="connsiteY5" fmla="*/ 1421978 h 1885749"/>
                  <a:gd name="connsiteX6" fmla="*/ 170690 w 546149"/>
                  <a:gd name="connsiteY6" fmla="*/ 1250527 h 1885749"/>
                  <a:gd name="connsiteX7" fmla="*/ 39971 w 546149"/>
                  <a:gd name="connsiteY7" fmla="*/ 1167387 h 1885749"/>
                  <a:gd name="connsiteX8" fmla="*/ 0 w 546149"/>
                  <a:gd name="connsiteY8" fmla="*/ 0 h 1885749"/>
                  <a:gd name="connsiteX0" fmla="*/ 0 w 546149"/>
                  <a:gd name="connsiteY0" fmla="*/ 0 h 1885749"/>
                  <a:gd name="connsiteX1" fmla="*/ 541386 w 546149"/>
                  <a:gd name="connsiteY1" fmla="*/ 414338 h 1885749"/>
                  <a:gd name="connsiteX2" fmla="*/ 546149 w 546149"/>
                  <a:gd name="connsiteY2" fmla="*/ 1598258 h 1885749"/>
                  <a:gd name="connsiteX3" fmla="*/ 334996 w 546149"/>
                  <a:gd name="connsiteY3" fmla="*/ 1391020 h 1885749"/>
                  <a:gd name="connsiteX4" fmla="*/ 339761 w 546149"/>
                  <a:gd name="connsiteY4" fmla="*/ 1583902 h 1885749"/>
                  <a:gd name="connsiteX5" fmla="*/ 211172 w 546149"/>
                  <a:gd name="connsiteY5" fmla="*/ 1421978 h 1885749"/>
                  <a:gd name="connsiteX6" fmla="*/ 170690 w 546149"/>
                  <a:gd name="connsiteY6" fmla="*/ 1250527 h 1885749"/>
                  <a:gd name="connsiteX7" fmla="*/ 39971 w 546149"/>
                  <a:gd name="connsiteY7" fmla="*/ 1167387 h 1885749"/>
                  <a:gd name="connsiteX8" fmla="*/ 0 w 546149"/>
                  <a:gd name="connsiteY8" fmla="*/ 0 h 1885749"/>
                  <a:gd name="connsiteX0" fmla="*/ 0 w 546149"/>
                  <a:gd name="connsiteY0" fmla="*/ 0 h 1822401"/>
                  <a:gd name="connsiteX1" fmla="*/ 541386 w 546149"/>
                  <a:gd name="connsiteY1" fmla="*/ 414338 h 1822401"/>
                  <a:gd name="connsiteX2" fmla="*/ 546149 w 546149"/>
                  <a:gd name="connsiteY2" fmla="*/ 1598258 h 1822401"/>
                  <a:gd name="connsiteX3" fmla="*/ 334996 w 546149"/>
                  <a:gd name="connsiteY3" fmla="*/ 1391020 h 1822401"/>
                  <a:gd name="connsiteX4" fmla="*/ 339761 w 546149"/>
                  <a:gd name="connsiteY4" fmla="*/ 1583902 h 1822401"/>
                  <a:gd name="connsiteX5" fmla="*/ 211172 w 546149"/>
                  <a:gd name="connsiteY5" fmla="*/ 1421978 h 1822401"/>
                  <a:gd name="connsiteX6" fmla="*/ 170690 w 546149"/>
                  <a:gd name="connsiteY6" fmla="*/ 1250527 h 1822401"/>
                  <a:gd name="connsiteX7" fmla="*/ 39971 w 546149"/>
                  <a:gd name="connsiteY7" fmla="*/ 1167387 h 1822401"/>
                  <a:gd name="connsiteX8" fmla="*/ 0 w 546149"/>
                  <a:gd name="connsiteY8" fmla="*/ 0 h 1822401"/>
                  <a:gd name="connsiteX0" fmla="*/ 0 w 546149"/>
                  <a:gd name="connsiteY0" fmla="*/ 0 h 1810614"/>
                  <a:gd name="connsiteX1" fmla="*/ 541386 w 546149"/>
                  <a:gd name="connsiteY1" fmla="*/ 414338 h 1810614"/>
                  <a:gd name="connsiteX2" fmla="*/ 546149 w 546149"/>
                  <a:gd name="connsiteY2" fmla="*/ 1598258 h 1810614"/>
                  <a:gd name="connsiteX3" fmla="*/ 334996 w 546149"/>
                  <a:gd name="connsiteY3" fmla="*/ 1391020 h 1810614"/>
                  <a:gd name="connsiteX4" fmla="*/ 339761 w 546149"/>
                  <a:gd name="connsiteY4" fmla="*/ 1583902 h 1810614"/>
                  <a:gd name="connsiteX5" fmla="*/ 211172 w 546149"/>
                  <a:gd name="connsiteY5" fmla="*/ 1421978 h 1810614"/>
                  <a:gd name="connsiteX6" fmla="*/ 170690 w 546149"/>
                  <a:gd name="connsiteY6" fmla="*/ 1250527 h 1810614"/>
                  <a:gd name="connsiteX7" fmla="*/ 39971 w 546149"/>
                  <a:gd name="connsiteY7" fmla="*/ 1167387 h 1810614"/>
                  <a:gd name="connsiteX8" fmla="*/ 0 w 546149"/>
                  <a:gd name="connsiteY8" fmla="*/ 0 h 1810614"/>
                  <a:gd name="connsiteX0" fmla="*/ 0 w 546149"/>
                  <a:gd name="connsiteY0" fmla="*/ 0 h 1814846"/>
                  <a:gd name="connsiteX1" fmla="*/ 541386 w 546149"/>
                  <a:gd name="connsiteY1" fmla="*/ 414338 h 1814846"/>
                  <a:gd name="connsiteX2" fmla="*/ 546149 w 546149"/>
                  <a:gd name="connsiteY2" fmla="*/ 1598258 h 1814846"/>
                  <a:gd name="connsiteX3" fmla="*/ 334996 w 546149"/>
                  <a:gd name="connsiteY3" fmla="*/ 1391020 h 1814846"/>
                  <a:gd name="connsiteX4" fmla="*/ 339761 w 546149"/>
                  <a:gd name="connsiteY4" fmla="*/ 1583902 h 1814846"/>
                  <a:gd name="connsiteX5" fmla="*/ 211172 w 546149"/>
                  <a:gd name="connsiteY5" fmla="*/ 1421978 h 1814846"/>
                  <a:gd name="connsiteX6" fmla="*/ 170690 w 546149"/>
                  <a:gd name="connsiteY6" fmla="*/ 1250527 h 1814846"/>
                  <a:gd name="connsiteX7" fmla="*/ 39971 w 546149"/>
                  <a:gd name="connsiteY7" fmla="*/ 1167387 h 1814846"/>
                  <a:gd name="connsiteX8" fmla="*/ 0 w 546149"/>
                  <a:gd name="connsiteY8" fmla="*/ 0 h 1814846"/>
                  <a:gd name="connsiteX0" fmla="*/ 0 w 546149"/>
                  <a:gd name="connsiteY0" fmla="*/ 0 h 1820137"/>
                  <a:gd name="connsiteX1" fmla="*/ 541386 w 546149"/>
                  <a:gd name="connsiteY1" fmla="*/ 414338 h 1820137"/>
                  <a:gd name="connsiteX2" fmla="*/ 546149 w 546149"/>
                  <a:gd name="connsiteY2" fmla="*/ 1598258 h 1820137"/>
                  <a:gd name="connsiteX3" fmla="*/ 334996 w 546149"/>
                  <a:gd name="connsiteY3" fmla="*/ 1391020 h 1820137"/>
                  <a:gd name="connsiteX4" fmla="*/ 339761 w 546149"/>
                  <a:gd name="connsiteY4" fmla="*/ 1583902 h 1820137"/>
                  <a:gd name="connsiteX5" fmla="*/ 211172 w 546149"/>
                  <a:gd name="connsiteY5" fmla="*/ 1421978 h 1820137"/>
                  <a:gd name="connsiteX6" fmla="*/ 170690 w 546149"/>
                  <a:gd name="connsiteY6" fmla="*/ 1250527 h 1820137"/>
                  <a:gd name="connsiteX7" fmla="*/ 39971 w 546149"/>
                  <a:gd name="connsiteY7" fmla="*/ 1167387 h 1820137"/>
                  <a:gd name="connsiteX8" fmla="*/ 0 w 546149"/>
                  <a:gd name="connsiteY8" fmla="*/ 0 h 1820137"/>
                  <a:gd name="connsiteX0" fmla="*/ 0 w 546149"/>
                  <a:gd name="connsiteY0" fmla="*/ 0 h 1820137"/>
                  <a:gd name="connsiteX1" fmla="*/ 541386 w 546149"/>
                  <a:gd name="connsiteY1" fmla="*/ 414338 h 1820137"/>
                  <a:gd name="connsiteX2" fmla="*/ 546149 w 546149"/>
                  <a:gd name="connsiteY2" fmla="*/ 1598258 h 1820137"/>
                  <a:gd name="connsiteX3" fmla="*/ 334996 w 546149"/>
                  <a:gd name="connsiteY3" fmla="*/ 1391020 h 1820137"/>
                  <a:gd name="connsiteX4" fmla="*/ 339761 w 546149"/>
                  <a:gd name="connsiteY4" fmla="*/ 1583902 h 1820137"/>
                  <a:gd name="connsiteX5" fmla="*/ 211172 w 546149"/>
                  <a:gd name="connsiteY5" fmla="*/ 1421978 h 1820137"/>
                  <a:gd name="connsiteX6" fmla="*/ 170690 w 546149"/>
                  <a:gd name="connsiteY6" fmla="*/ 1250527 h 1820137"/>
                  <a:gd name="connsiteX7" fmla="*/ 39971 w 546149"/>
                  <a:gd name="connsiteY7" fmla="*/ 1167387 h 1820137"/>
                  <a:gd name="connsiteX8" fmla="*/ 0 w 546149"/>
                  <a:gd name="connsiteY8" fmla="*/ 0 h 1820137"/>
                  <a:gd name="connsiteX0" fmla="*/ 0 w 548530"/>
                  <a:gd name="connsiteY0" fmla="*/ 0 h 1820137"/>
                  <a:gd name="connsiteX1" fmla="*/ 541386 w 548530"/>
                  <a:gd name="connsiteY1" fmla="*/ 414338 h 1820137"/>
                  <a:gd name="connsiteX2" fmla="*/ 548530 w 548530"/>
                  <a:gd name="connsiteY2" fmla="*/ 1612546 h 1820137"/>
                  <a:gd name="connsiteX3" fmla="*/ 334996 w 548530"/>
                  <a:gd name="connsiteY3" fmla="*/ 1391020 h 1820137"/>
                  <a:gd name="connsiteX4" fmla="*/ 339761 w 548530"/>
                  <a:gd name="connsiteY4" fmla="*/ 1583902 h 1820137"/>
                  <a:gd name="connsiteX5" fmla="*/ 211172 w 548530"/>
                  <a:gd name="connsiteY5" fmla="*/ 1421978 h 1820137"/>
                  <a:gd name="connsiteX6" fmla="*/ 170690 w 548530"/>
                  <a:gd name="connsiteY6" fmla="*/ 1250527 h 1820137"/>
                  <a:gd name="connsiteX7" fmla="*/ 39971 w 548530"/>
                  <a:gd name="connsiteY7" fmla="*/ 1167387 h 1820137"/>
                  <a:gd name="connsiteX8" fmla="*/ 0 w 548530"/>
                  <a:gd name="connsiteY8" fmla="*/ 0 h 1820137"/>
                  <a:gd name="connsiteX0" fmla="*/ 0 w 546149"/>
                  <a:gd name="connsiteY0" fmla="*/ 0 h 1820137"/>
                  <a:gd name="connsiteX1" fmla="*/ 541386 w 546149"/>
                  <a:gd name="connsiteY1" fmla="*/ 414338 h 1820137"/>
                  <a:gd name="connsiteX2" fmla="*/ 546149 w 546149"/>
                  <a:gd name="connsiteY2" fmla="*/ 1617308 h 1820137"/>
                  <a:gd name="connsiteX3" fmla="*/ 334996 w 546149"/>
                  <a:gd name="connsiteY3" fmla="*/ 1391020 h 1820137"/>
                  <a:gd name="connsiteX4" fmla="*/ 339761 w 546149"/>
                  <a:gd name="connsiteY4" fmla="*/ 1583902 h 1820137"/>
                  <a:gd name="connsiteX5" fmla="*/ 211172 w 546149"/>
                  <a:gd name="connsiteY5" fmla="*/ 1421978 h 1820137"/>
                  <a:gd name="connsiteX6" fmla="*/ 170690 w 546149"/>
                  <a:gd name="connsiteY6" fmla="*/ 1250527 h 1820137"/>
                  <a:gd name="connsiteX7" fmla="*/ 39971 w 546149"/>
                  <a:gd name="connsiteY7" fmla="*/ 1167387 h 1820137"/>
                  <a:gd name="connsiteX8" fmla="*/ 0 w 546149"/>
                  <a:gd name="connsiteY8" fmla="*/ 0 h 1820137"/>
                  <a:gd name="connsiteX0" fmla="*/ 0 w 546149"/>
                  <a:gd name="connsiteY0" fmla="*/ 0 h 1820137"/>
                  <a:gd name="connsiteX1" fmla="*/ 541386 w 546149"/>
                  <a:gd name="connsiteY1" fmla="*/ 423863 h 1820137"/>
                  <a:gd name="connsiteX2" fmla="*/ 546149 w 546149"/>
                  <a:gd name="connsiteY2" fmla="*/ 1617308 h 1820137"/>
                  <a:gd name="connsiteX3" fmla="*/ 334996 w 546149"/>
                  <a:gd name="connsiteY3" fmla="*/ 1391020 h 1820137"/>
                  <a:gd name="connsiteX4" fmla="*/ 339761 w 546149"/>
                  <a:gd name="connsiteY4" fmla="*/ 1583902 h 1820137"/>
                  <a:gd name="connsiteX5" fmla="*/ 211172 w 546149"/>
                  <a:gd name="connsiteY5" fmla="*/ 1421978 h 1820137"/>
                  <a:gd name="connsiteX6" fmla="*/ 170690 w 546149"/>
                  <a:gd name="connsiteY6" fmla="*/ 1250527 h 1820137"/>
                  <a:gd name="connsiteX7" fmla="*/ 39971 w 546149"/>
                  <a:gd name="connsiteY7" fmla="*/ 1167387 h 1820137"/>
                  <a:gd name="connsiteX8" fmla="*/ 0 w 546149"/>
                  <a:gd name="connsiteY8" fmla="*/ 0 h 1820137"/>
                  <a:gd name="connsiteX0" fmla="*/ 0 w 549464"/>
                  <a:gd name="connsiteY0" fmla="*/ 0 h 1820137"/>
                  <a:gd name="connsiteX1" fmla="*/ 541386 w 549464"/>
                  <a:gd name="connsiteY1" fmla="*/ 423863 h 1820137"/>
                  <a:gd name="connsiteX2" fmla="*/ 546149 w 549464"/>
                  <a:gd name="connsiteY2" fmla="*/ 1617308 h 1820137"/>
                  <a:gd name="connsiteX3" fmla="*/ 334996 w 549464"/>
                  <a:gd name="connsiteY3" fmla="*/ 1391020 h 1820137"/>
                  <a:gd name="connsiteX4" fmla="*/ 339761 w 549464"/>
                  <a:gd name="connsiteY4" fmla="*/ 1583902 h 1820137"/>
                  <a:gd name="connsiteX5" fmla="*/ 211172 w 549464"/>
                  <a:gd name="connsiteY5" fmla="*/ 1421978 h 1820137"/>
                  <a:gd name="connsiteX6" fmla="*/ 170690 w 549464"/>
                  <a:gd name="connsiteY6" fmla="*/ 1250527 h 1820137"/>
                  <a:gd name="connsiteX7" fmla="*/ 39971 w 549464"/>
                  <a:gd name="connsiteY7" fmla="*/ 1167387 h 1820137"/>
                  <a:gd name="connsiteX8" fmla="*/ 0 w 549464"/>
                  <a:gd name="connsiteY8" fmla="*/ 0 h 1820137"/>
                  <a:gd name="connsiteX0" fmla="*/ 0 w 557623"/>
                  <a:gd name="connsiteY0" fmla="*/ 0 h 1820137"/>
                  <a:gd name="connsiteX1" fmla="*/ 541386 w 557623"/>
                  <a:gd name="connsiteY1" fmla="*/ 423863 h 1820137"/>
                  <a:gd name="connsiteX2" fmla="*/ 546149 w 557623"/>
                  <a:gd name="connsiteY2" fmla="*/ 1617308 h 1820137"/>
                  <a:gd name="connsiteX3" fmla="*/ 334996 w 557623"/>
                  <a:gd name="connsiteY3" fmla="*/ 1391020 h 1820137"/>
                  <a:gd name="connsiteX4" fmla="*/ 339761 w 557623"/>
                  <a:gd name="connsiteY4" fmla="*/ 1583902 h 1820137"/>
                  <a:gd name="connsiteX5" fmla="*/ 211172 w 557623"/>
                  <a:gd name="connsiteY5" fmla="*/ 1421978 h 1820137"/>
                  <a:gd name="connsiteX6" fmla="*/ 170690 w 557623"/>
                  <a:gd name="connsiteY6" fmla="*/ 1250527 h 1820137"/>
                  <a:gd name="connsiteX7" fmla="*/ 39971 w 557623"/>
                  <a:gd name="connsiteY7" fmla="*/ 1167387 h 1820137"/>
                  <a:gd name="connsiteX8" fmla="*/ 0 w 557623"/>
                  <a:gd name="connsiteY8" fmla="*/ 0 h 18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623" h="1820137">
                    <a:moveTo>
                      <a:pt x="0" y="0"/>
                    </a:moveTo>
                    <a:lnTo>
                      <a:pt x="541386" y="423863"/>
                    </a:lnTo>
                    <a:cubicBezTo>
                      <a:pt x="557262" y="835171"/>
                      <a:pt x="565992" y="1225049"/>
                      <a:pt x="546149" y="1617308"/>
                    </a:cubicBezTo>
                    <a:lnTo>
                      <a:pt x="334996" y="1391020"/>
                    </a:lnTo>
                    <a:cubicBezTo>
                      <a:pt x="288959" y="1352126"/>
                      <a:pt x="288167" y="1429914"/>
                      <a:pt x="339761" y="1583902"/>
                    </a:cubicBezTo>
                    <a:cubicBezTo>
                      <a:pt x="456442" y="2092696"/>
                      <a:pt x="70678" y="1656136"/>
                      <a:pt x="211172" y="1421978"/>
                    </a:cubicBezTo>
                    <a:cubicBezTo>
                      <a:pt x="241334" y="1329109"/>
                      <a:pt x="200060" y="1274340"/>
                      <a:pt x="170690" y="1250527"/>
                    </a:cubicBezTo>
                    <a:lnTo>
                      <a:pt x="39971" y="1167387"/>
                    </a:lnTo>
                    <a:cubicBezTo>
                      <a:pt x="26603" y="768777"/>
                      <a:pt x="6225" y="453378"/>
                      <a:pt x="0" y="0"/>
                    </a:cubicBezTo>
                    <a:close/>
                  </a:path>
                </a:pathLst>
              </a:custGeom>
              <a:gradFill flip="none" rotWithShape="1">
                <a:gsLst>
                  <a:gs pos="0">
                    <a:srgbClr val="003300"/>
                  </a:gs>
                  <a:gs pos="50000">
                    <a:srgbClr val="008000"/>
                  </a:gs>
                  <a:gs pos="100000">
                    <a:srgbClr val="33CC33"/>
                  </a:gs>
                </a:gsLst>
                <a:lin ang="27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2"/>
              <p:cNvSpPr/>
              <p:nvPr/>
            </p:nvSpPr>
            <p:spPr>
              <a:xfrm>
                <a:off x="1065990" y="2641528"/>
                <a:ext cx="734957" cy="1932599"/>
              </a:xfrm>
              <a:custGeom>
                <a:avLst/>
                <a:gdLst>
                  <a:gd name="connsiteX0" fmla="*/ 0 w 579863"/>
                  <a:gd name="connsiteY0" fmla="*/ 0 h 1681604"/>
                  <a:gd name="connsiteX1" fmla="*/ 579863 w 579863"/>
                  <a:gd name="connsiteY1" fmla="*/ 0 h 1681604"/>
                  <a:gd name="connsiteX2" fmla="*/ 579863 w 579863"/>
                  <a:gd name="connsiteY2" fmla="*/ 1681604 h 1681604"/>
                  <a:gd name="connsiteX3" fmla="*/ 0 w 579863"/>
                  <a:gd name="connsiteY3" fmla="*/ 1681604 h 1681604"/>
                  <a:gd name="connsiteX4" fmla="*/ 0 w 579863"/>
                  <a:gd name="connsiteY4" fmla="*/ 0 h 1681604"/>
                  <a:gd name="connsiteX0" fmla="*/ 7143 w 579863"/>
                  <a:gd name="connsiteY0" fmla="*/ 2381 h 1681604"/>
                  <a:gd name="connsiteX1" fmla="*/ 579863 w 579863"/>
                  <a:gd name="connsiteY1" fmla="*/ 0 h 1681604"/>
                  <a:gd name="connsiteX2" fmla="*/ 579863 w 579863"/>
                  <a:gd name="connsiteY2" fmla="*/ 1681604 h 1681604"/>
                  <a:gd name="connsiteX3" fmla="*/ 0 w 579863"/>
                  <a:gd name="connsiteY3" fmla="*/ 1681604 h 1681604"/>
                  <a:gd name="connsiteX4" fmla="*/ 7143 w 579863"/>
                  <a:gd name="connsiteY4" fmla="*/ 2381 h 1681604"/>
                  <a:gd name="connsiteX0" fmla="*/ 7143 w 579863"/>
                  <a:gd name="connsiteY0" fmla="*/ 0 h 1679223"/>
                  <a:gd name="connsiteX1" fmla="*/ 579863 w 579863"/>
                  <a:gd name="connsiteY1" fmla="*/ 409576 h 1679223"/>
                  <a:gd name="connsiteX2" fmla="*/ 579863 w 579863"/>
                  <a:gd name="connsiteY2" fmla="*/ 1679223 h 1679223"/>
                  <a:gd name="connsiteX3" fmla="*/ 0 w 579863"/>
                  <a:gd name="connsiteY3" fmla="*/ 1679223 h 1679223"/>
                  <a:gd name="connsiteX4" fmla="*/ 7143 w 579863"/>
                  <a:gd name="connsiteY4" fmla="*/ 0 h 1679223"/>
                  <a:gd name="connsiteX0" fmla="*/ 7143 w 579863"/>
                  <a:gd name="connsiteY0" fmla="*/ 0 h 1679223"/>
                  <a:gd name="connsiteX1" fmla="*/ 579863 w 579863"/>
                  <a:gd name="connsiteY1" fmla="*/ 414339 h 1679223"/>
                  <a:gd name="connsiteX2" fmla="*/ 579863 w 579863"/>
                  <a:gd name="connsiteY2" fmla="*/ 1679223 h 1679223"/>
                  <a:gd name="connsiteX3" fmla="*/ 0 w 579863"/>
                  <a:gd name="connsiteY3" fmla="*/ 1679223 h 1679223"/>
                  <a:gd name="connsiteX4" fmla="*/ 7143 w 579863"/>
                  <a:gd name="connsiteY4" fmla="*/ 0 h 1679223"/>
                  <a:gd name="connsiteX0" fmla="*/ 7143 w 589388"/>
                  <a:gd name="connsiteY0" fmla="*/ 0 h 1695891"/>
                  <a:gd name="connsiteX1" fmla="*/ 579863 w 589388"/>
                  <a:gd name="connsiteY1" fmla="*/ 414339 h 1695891"/>
                  <a:gd name="connsiteX2" fmla="*/ 589388 w 589388"/>
                  <a:gd name="connsiteY2" fmla="*/ 1695891 h 1695891"/>
                  <a:gd name="connsiteX3" fmla="*/ 0 w 589388"/>
                  <a:gd name="connsiteY3" fmla="*/ 1679223 h 1695891"/>
                  <a:gd name="connsiteX4" fmla="*/ 7143 w 589388"/>
                  <a:gd name="connsiteY4"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0 w 582245"/>
                  <a:gd name="connsiteY4"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9142 w 582245"/>
                  <a:gd name="connsiteY4" fmla="*/ 448047 h 1695891"/>
                  <a:gd name="connsiteX5" fmla="*/ 0 w 582245"/>
                  <a:gd name="connsiteY5"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28192 w 582245"/>
                  <a:gd name="connsiteY4" fmla="*/ 450428 h 1695891"/>
                  <a:gd name="connsiteX5" fmla="*/ 0 w 582245"/>
                  <a:gd name="connsiteY5" fmla="*/ 0 h 1695891"/>
                  <a:gd name="connsiteX0" fmla="*/ 0 w 582245"/>
                  <a:gd name="connsiteY0" fmla="*/ 0 h 1695891"/>
                  <a:gd name="connsiteX1" fmla="*/ 572720 w 582245"/>
                  <a:gd name="connsiteY1" fmla="*/ 414339 h 1695891"/>
                  <a:gd name="connsiteX2" fmla="*/ 582245 w 582245"/>
                  <a:gd name="connsiteY2" fmla="*/ 1695891 h 1695891"/>
                  <a:gd name="connsiteX3" fmla="*/ 28576 w 582245"/>
                  <a:gd name="connsiteY3" fmla="*/ 1210117 h 1695891"/>
                  <a:gd name="connsiteX4" fmla="*/ 28192 w 582245"/>
                  <a:gd name="connsiteY4" fmla="*/ 548060 h 1695891"/>
                  <a:gd name="connsiteX5" fmla="*/ 28192 w 582245"/>
                  <a:gd name="connsiteY5" fmla="*/ 450428 h 1695891"/>
                  <a:gd name="connsiteX6" fmla="*/ 0 w 582245"/>
                  <a:gd name="connsiteY6"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0 w 611203"/>
                  <a:gd name="connsiteY4" fmla="*/ 455191 h 1695891"/>
                  <a:gd name="connsiteX5" fmla="*/ 57150 w 611203"/>
                  <a:gd name="connsiteY5" fmla="*/ 450428 h 1695891"/>
                  <a:gd name="connsiteX6" fmla="*/ 28958 w 611203"/>
                  <a:gd name="connsiteY6"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26193 w 611203"/>
                  <a:gd name="connsiteY4" fmla="*/ 829047 h 1695891"/>
                  <a:gd name="connsiteX5" fmla="*/ 0 w 611203"/>
                  <a:gd name="connsiteY5" fmla="*/ 455191 h 1695891"/>
                  <a:gd name="connsiteX6" fmla="*/ 57150 w 611203"/>
                  <a:gd name="connsiteY6" fmla="*/ 450428 h 1695891"/>
                  <a:gd name="connsiteX7" fmla="*/ 28958 w 611203"/>
                  <a:gd name="connsiteY7"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0 w 611203"/>
                  <a:gd name="connsiteY5" fmla="*/ 455191 h 1695891"/>
                  <a:gd name="connsiteX6" fmla="*/ 57150 w 611203"/>
                  <a:gd name="connsiteY6" fmla="*/ 450428 h 1695891"/>
                  <a:gd name="connsiteX7" fmla="*/ 28958 w 611203"/>
                  <a:gd name="connsiteY7"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28575 w 611203"/>
                  <a:gd name="connsiteY5" fmla="*/ 636166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28958 w 611203"/>
                  <a:gd name="connsiteY0" fmla="*/ 0 h 1695891"/>
                  <a:gd name="connsiteX1" fmla="*/ 601678 w 611203"/>
                  <a:gd name="connsiteY1" fmla="*/ 414339 h 1695891"/>
                  <a:gd name="connsiteX2" fmla="*/ 611203 w 611203"/>
                  <a:gd name="connsiteY2" fmla="*/ 1695891 h 1695891"/>
                  <a:gd name="connsiteX3" fmla="*/ 57534 w 611203"/>
                  <a:gd name="connsiteY3" fmla="*/ 1210117 h 1695891"/>
                  <a:gd name="connsiteX4" fmla="*/ 64293 w 611203"/>
                  <a:gd name="connsiteY4" fmla="*/ 807615 h 1695891"/>
                  <a:gd name="connsiteX5" fmla="*/ 4762 w 611203"/>
                  <a:gd name="connsiteY5" fmla="*/ 729035 h 1695891"/>
                  <a:gd name="connsiteX6" fmla="*/ 0 w 611203"/>
                  <a:gd name="connsiteY6" fmla="*/ 455191 h 1695891"/>
                  <a:gd name="connsiteX7" fmla="*/ 57150 w 611203"/>
                  <a:gd name="connsiteY7" fmla="*/ 450428 h 1695891"/>
                  <a:gd name="connsiteX8" fmla="*/ 28958 w 611203"/>
                  <a:gd name="connsiteY8" fmla="*/ 0 h 1695891"/>
                  <a:gd name="connsiteX0" fmla="*/ 80831 w 663076"/>
                  <a:gd name="connsiteY0" fmla="*/ 0 h 1695891"/>
                  <a:gd name="connsiteX1" fmla="*/ 653551 w 663076"/>
                  <a:gd name="connsiteY1" fmla="*/ 414339 h 1695891"/>
                  <a:gd name="connsiteX2" fmla="*/ 663076 w 663076"/>
                  <a:gd name="connsiteY2" fmla="*/ 1695891 h 1695891"/>
                  <a:gd name="connsiteX3" fmla="*/ 109407 w 663076"/>
                  <a:gd name="connsiteY3" fmla="*/ 1210117 h 1695891"/>
                  <a:gd name="connsiteX4" fmla="*/ 116166 w 663076"/>
                  <a:gd name="connsiteY4" fmla="*/ 807615 h 1695891"/>
                  <a:gd name="connsiteX5" fmla="*/ 56635 w 663076"/>
                  <a:gd name="connsiteY5" fmla="*/ 729035 h 1695891"/>
                  <a:gd name="connsiteX6" fmla="*/ 51873 w 663076"/>
                  <a:gd name="connsiteY6" fmla="*/ 455191 h 1695891"/>
                  <a:gd name="connsiteX7" fmla="*/ 109023 w 663076"/>
                  <a:gd name="connsiteY7" fmla="*/ 450428 h 1695891"/>
                  <a:gd name="connsiteX8" fmla="*/ 80831 w 663076"/>
                  <a:gd name="connsiteY8" fmla="*/ 0 h 1695891"/>
                  <a:gd name="connsiteX0" fmla="*/ 138216 w 720461"/>
                  <a:gd name="connsiteY0" fmla="*/ 0 h 1695891"/>
                  <a:gd name="connsiteX1" fmla="*/ 710936 w 720461"/>
                  <a:gd name="connsiteY1" fmla="*/ 414339 h 1695891"/>
                  <a:gd name="connsiteX2" fmla="*/ 720461 w 720461"/>
                  <a:gd name="connsiteY2" fmla="*/ 1695891 h 1695891"/>
                  <a:gd name="connsiteX3" fmla="*/ 166792 w 720461"/>
                  <a:gd name="connsiteY3" fmla="*/ 1210117 h 1695891"/>
                  <a:gd name="connsiteX4" fmla="*/ 173551 w 720461"/>
                  <a:gd name="connsiteY4" fmla="*/ 807615 h 1695891"/>
                  <a:gd name="connsiteX5" fmla="*/ 114020 w 720461"/>
                  <a:gd name="connsiteY5" fmla="*/ 729035 h 1695891"/>
                  <a:gd name="connsiteX6" fmla="*/ 109258 w 720461"/>
                  <a:gd name="connsiteY6" fmla="*/ 455191 h 1695891"/>
                  <a:gd name="connsiteX7" fmla="*/ 166408 w 720461"/>
                  <a:gd name="connsiteY7" fmla="*/ 450428 h 1695891"/>
                  <a:gd name="connsiteX8" fmla="*/ 138216 w 720461"/>
                  <a:gd name="connsiteY8" fmla="*/ 0 h 1695891"/>
                  <a:gd name="connsiteX0" fmla="*/ 145653 w 727898"/>
                  <a:gd name="connsiteY0" fmla="*/ 0 h 1695891"/>
                  <a:gd name="connsiteX1" fmla="*/ 718373 w 727898"/>
                  <a:gd name="connsiteY1" fmla="*/ 414339 h 1695891"/>
                  <a:gd name="connsiteX2" fmla="*/ 727898 w 727898"/>
                  <a:gd name="connsiteY2" fmla="*/ 1695891 h 1695891"/>
                  <a:gd name="connsiteX3" fmla="*/ 174229 w 727898"/>
                  <a:gd name="connsiteY3" fmla="*/ 1210117 h 1695891"/>
                  <a:gd name="connsiteX4" fmla="*/ 180988 w 727898"/>
                  <a:gd name="connsiteY4" fmla="*/ 807615 h 1695891"/>
                  <a:gd name="connsiteX5" fmla="*/ 121457 w 727898"/>
                  <a:gd name="connsiteY5" fmla="*/ 729035 h 1695891"/>
                  <a:gd name="connsiteX6" fmla="*/ 116695 w 727898"/>
                  <a:gd name="connsiteY6" fmla="*/ 455191 h 1695891"/>
                  <a:gd name="connsiteX7" fmla="*/ 173845 w 727898"/>
                  <a:gd name="connsiteY7" fmla="*/ 450428 h 1695891"/>
                  <a:gd name="connsiteX8" fmla="*/ 145653 w 727898"/>
                  <a:gd name="connsiteY8" fmla="*/ 0 h 1695891"/>
                  <a:gd name="connsiteX0" fmla="*/ 152267 w 734512"/>
                  <a:gd name="connsiteY0" fmla="*/ 0 h 1695891"/>
                  <a:gd name="connsiteX1" fmla="*/ 724987 w 734512"/>
                  <a:gd name="connsiteY1" fmla="*/ 414339 h 1695891"/>
                  <a:gd name="connsiteX2" fmla="*/ 734512 w 734512"/>
                  <a:gd name="connsiteY2" fmla="*/ 1695891 h 1695891"/>
                  <a:gd name="connsiteX3" fmla="*/ 180843 w 734512"/>
                  <a:gd name="connsiteY3" fmla="*/ 1210117 h 1695891"/>
                  <a:gd name="connsiteX4" fmla="*/ 187602 w 734512"/>
                  <a:gd name="connsiteY4" fmla="*/ 807615 h 1695891"/>
                  <a:gd name="connsiteX5" fmla="*/ 128071 w 734512"/>
                  <a:gd name="connsiteY5" fmla="*/ 729035 h 1695891"/>
                  <a:gd name="connsiteX6" fmla="*/ 123309 w 734512"/>
                  <a:gd name="connsiteY6" fmla="*/ 455191 h 1695891"/>
                  <a:gd name="connsiteX7" fmla="*/ 180459 w 734512"/>
                  <a:gd name="connsiteY7" fmla="*/ 450428 h 1695891"/>
                  <a:gd name="connsiteX8" fmla="*/ 152267 w 734512"/>
                  <a:gd name="connsiteY8" fmla="*/ 0 h 1695891"/>
                  <a:gd name="connsiteX0" fmla="*/ 146592 w 728837"/>
                  <a:gd name="connsiteY0" fmla="*/ 0 h 1695891"/>
                  <a:gd name="connsiteX1" fmla="*/ 719312 w 728837"/>
                  <a:gd name="connsiteY1" fmla="*/ 414339 h 1695891"/>
                  <a:gd name="connsiteX2" fmla="*/ 728837 w 728837"/>
                  <a:gd name="connsiteY2" fmla="*/ 1695891 h 1695891"/>
                  <a:gd name="connsiteX3" fmla="*/ 175168 w 728837"/>
                  <a:gd name="connsiteY3" fmla="*/ 1210117 h 1695891"/>
                  <a:gd name="connsiteX4" fmla="*/ 181927 w 728837"/>
                  <a:gd name="connsiteY4" fmla="*/ 807615 h 1695891"/>
                  <a:gd name="connsiteX5" fmla="*/ 122396 w 728837"/>
                  <a:gd name="connsiteY5" fmla="*/ 729035 h 1695891"/>
                  <a:gd name="connsiteX6" fmla="*/ 117634 w 728837"/>
                  <a:gd name="connsiteY6" fmla="*/ 455191 h 1695891"/>
                  <a:gd name="connsiteX7" fmla="*/ 174784 w 728837"/>
                  <a:gd name="connsiteY7" fmla="*/ 450428 h 1695891"/>
                  <a:gd name="connsiteX8" fmla="*/ 146592 w 728837"/>
                  <a:gd name="connsiteY8"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181154 w 734823"/>
                  <a:gd name="connsiteY3" fmla="*/ 1210117 h 1695891"/>
                  <a:gd name="connsiteX4" fmla="*/ 187913 w 734823"/>
                  <a:gd name="connsiteY4" fmla="*/ 807615 h 1695891"/>
                  <a:gd name="connsiteX5" fmla="*/ 128382 w 734823"/>
                  <a:gd name="connsiteY5" fmla="*/ 729035 h 1695891"/>
                  <a:gd name="connsiteX6" fmla="*/ 123620 w 734823"/>
                  <a:gd name="connsiteY6" fmla="*/ 455191 h 1695891"/>
                  <a:gd name="connsiteX7" fmla="*/ 180770 w 734823"/>
                  <a:gd name="connsiteY7" fmla="*/ 450428 h 1695891"/>
                  <a:gd name="connsiteX8" fmla="*/ 152578 w 734823"/>
                  <a:gd name="connsiteY8"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411752 w 734823"/>
                  <a:gd name="connsiteY3" fmla="*/ 1410072 h 1695891"/>
                  <a:gd name="connsiteX4" fmla="*/ 181154 w 734823"/>
                  <a:gd name="connsiteY4" fmla="*/ 1210117 h 1695891"/>
                  <a:gd name="connsiteX5" fmla="*/ 187913 w 734823"/>
                  <a:gd name="connsiteY5" fmla="*/ 807615 h 1695891"/>
                  <a:gd name="connsiteX6" fmla="*/ 128382 w 734823"/>
                  <a:gd name="connsiteY6" fmla="*/ 729035 h 1695891"/>
                  <a:gd name="connsiteX7" fmla="*/ 123620 w 734823"/>
                  <a:gd name="connsiteY7" fmla="*/ 455191 h 1695891"/>
                  <a:gd name="connsiteX8" fmla="*/ 180770 w 734823"/>
                  <a:gd name="connsiteY8" fmla="*/ 450428 h 1695891"/>
                  <a:gd name="connsiteX9" fmla="*/ 152578 w 734823"/>
                  <a:gd name="connsiteY9"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383177 w 734823"/>
                  <a:gd name="connsiteY3" fmla="*/ 1345778 h 1695891"/>
                  <a:gd name="connsiteX4" fmla="*/ 181154 w 734823"/>
                  <a:gd name="connsiteY4" fmla="*/ 1210117 h 1695891"/>
                  <a:gd name="connsiteX5" fmla="*/ 187913 w 734823"/>
                  <a:gd name="connsiteY5" fmla="*/ 807615 h 1695891"/>
                  <a:gd name="connsiteX6" fmla="*/ 128382 w 734823"/>
                  <a:gd name="connsiteY6" fmla="*/ 729035 h 1695891"/>
                  <a:gd name="connsiteX7" fmla="*/ 123620 w 734823"/>
                  <a:gd name="connsiteY7" fmla="*/ 455191 h 1695891"/>
                  <a:gd name="connsiteX8" fmla="*/ 180770 w 734823"/>
                  <a:gd name="connsiteY8" fmla="*/ 450428 h 1695891"/>
                  <a:gd name="connsiteX9" fmla="*/ 152578 w 734823"/>
                  <a:gd name="connsiteY9"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45102 w 734823"/>
                  <a:gd name="connsiteY3" fmla="*/ 1514847 h 1695891"/>
                  <a:gd name="connsiteX4" fmla="*/ 383177 w 734823"/>
                  <a:gd name="connsiteY4" fmla="*/ 1345778 h 1695891"/>
                  <a:gd name="connsiteX5" fmla="*/ 181154 w 734823"/>
                  <a:gd name="connsiteY5" fmla="*/ 1210117 h 1695891"/>
                  <a:gd name="connsiteX6" fmla="*/ 187913 w 734823"/>
                  <a:gd name="connsiteY6" fmla="*/ 807615 h 1695891"/>
                  <a:gd name="connsiteX7" fmla="*/ 128382 w 734823"/>
                  <a:gd name="connsiteY7" fmla="*/ 729035 h 1695891"/>
                  <a:gd name="connsiteX8" fmla="*/ 123620 w 734823"/>
                  <a:gd name="connsiteY8" fmla="*/ 455191 h 1695891"/>
                  <a:gd name="connsiteX9" fmla="*/ 180770 w 734823"/>
                  <a:gd name="connsiteY9" fmla="*/ 450428 h 1695891"/>
                  <a:gd name="connsiteX10" fmla="*/ 152578 w 734823"/>
                  <a:gd name="connsiteY10"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383177 w 734823"/>
                  <a:gd name="connsiteY4" fmla="*/ 1345778 h 1695891"/>
                  <a:gd name="connsiteX5" fmla="*/ 181154 w 734823"/>
                  <a:gd name="connsiteY5" fmla="*/ 1210117 h 1695891"/>
                  <a:gd name="connsiteX6" fmla="*/ 187913 w 734823"/>
                  <a:gd name="connsiteY6" fmla="*/ 807615 h 1695891"/>
                  <a:gd name="connsiteX7" fmla="*/ 128382 w 734823"/>
                  <a:gd name="connsiteY7" fmla="*/ 729035 h 1695891"/>
                  <a:gd name="connsiteX8" fmla="*/ 123620 w 734823"/>
                  <a:gd name="connsiteY8" fmla="*/ 455191 h 1695891"/>
                  <a:gd name="connsiteX9" fmla="*/ 180770 w 734823"/>
                  <a:gd name="connsiteY9" fmla="*/ 450428 h 1695891"/>
                  <a:gd name="connsiteX10" fmla="*/ 152578 w 734823"/>
                  <a:gd name="connsiteY10"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421277 w 734823"/>
                  <a:gd name="connsiteY4" fmla="*/ 1381497 h 1695891"/>
                  <a:gd name="connsiteX5" fmla="*/ 383177 w 734823"/>
                  <a:gd name="connsiteY5" fmla="*/ 1345778 h 1695891"/>
                  <a:gd name="connsiteX6" fmla="*/ 181154 w 734823"/>
                  <a:gd name="connsiteY6" fmla="*/ 1210117 h 1695891"/>
                  <a:gd name="connsiteX7" fmla="*/ 187913 w 734823"/>
                  <a:gd name="connsiteY7" fmla="*/ 807615 h 1695891"/>
                  <a:gd name="connsiteX8" fmla="*/ 128382 w 734823"/>
                  <a:gd name="connsiteY8" fmla="*/ 729035 h 1695891"/>
                  <a:gd name="connsiteX9" fmla="*/ 123620 w 734823"/>
                  <a:gd name="connsiteY9" fmla="*/ 455191 h 1695891"/>
                  <a:gd name="connsiteX10" fmla="*/ 180770 w 734823"/>
                  <a:gd name="connsiteY10" fmla="*/ 450428 h 1695891"/>
                  <a:gd name="connsiteX11" fmla="*/ 152578 w 734823"/>
                  <a:gd name="connsiteY11"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421277 w 734823"/>
                  <a:gd name="connsiteY4" fmla="*/ 1471985 h 1695891"/>
                  <a:gd name="connsiteX5" fmla="*/ 383177 w 734823"/>
                  <a:gd name="connsiteY5" fmla="*/ 1345778 h 1695891"/>
                  <a:gd name="connsiteX6" fmla="*/ 181154 w 734823"/>
                  <a:gd name="connsiteY6" fmla="*/ 1210117 h 1695891"/>
                  <a:gd name="connsiteX7" fmla="*/ 187913 w 734823"/>
                  <a:gd name="connsiteY7" fmla="*/ 807615 h 1695891"/>
                  <a:gd name="connsiteX8" fmla="*/ 128382 w 734823"/>
                  <a:gd name="connsiteY8" fmla="*/ 729035 h 1695891"/>
                  <a:gd name="connsiteX9" fmla="*/ 123620 w 734823"/>
                  <a:gd name="connsiteY9" fmla="*/ 455191 h 1695891"/>
                  <a:gd name="connsiteX10" fmla="*/ 180770 w 734823"/>
                  <a:gd name="connsiteY10" fmla="*/ 450428 h 1695891"/>
                  <a:gd name="connsiteX11" fmla="*/ 152578 w 734823"/>
                  <a:gd name="connsiteY11"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3671 w 734823"/>
                  <a:gd name="connsiteY4" fmla="*/ 150294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8434 w 734823"/>
                  <a:gd name="connsiteY4" fmla="*/ 156009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695891"/>
                  <a:gd name="connsiteX1" fmla="*/ 725298 w 734823"/>
                  <a:gd name="connsiteY1" fmla="*/ 414339 h 1695891"/>
                  <a:gd name="connsiteX2" fmla="*/ 734823 w 734823"/>
                  <a:gd name="connsiteY2" fmla="*/ 1695891 h 1695891"/>
                  <a:gd name="connsiteX3" fmla="*/ 583202 w 734823"/>
                  <a:gd name="connsiteY3" fmla="*/ 1519609 h 1695891"/>
                  <a:gd name="connsiteX4" fmla="*/ 528434 w 734823"/>
                  <a:gd name="connsiteY4" fmla="*/ 1560091 h 1695891"/>
                  <a:gd name="connsiteX5" fmla="*/ 421277 w 734823"/>
                  <a:gd name="connsiteY5" fmla="*/ 1471985 h 1695891"/>
                  <a:gd name="connsiteX6" fmla="*/ 383177 w 734823"/>
                  <a:gd name="connsiteY6" fmla="*/ 1345778 h 1695891"/>
                  <a:gd name="connsiteX7" fmla="*/ 181154 w 734823"/>
                  <a:gd name="connsiteY7" fmla="*/ 1210117 h 1695891"/>
                  <a:gd name="connsiteX8" fmla="*/ 187913 w 734823"/>
                  <a:gd name="connsiteY8" fmla="*/ 807615 h 1695891"/>
                  <a:gd name="connsiteX9" fmla="*/ 128382 w 734823"/>
                  <a:gd name="connsiteY9" fmla="*/ 729035 h 1695891"/>
                  <a:gd name="connsiteX10" fmla="*/ 123620 w 734823"/>
                  <a:gd name="connsiteY10" fmla="*/ 455191 h 1695891"/>
                  <a:gd name="connsiteX11" fmla="*/ 180770 w 734823"/>
                  <a:gd name="connsiteY11" fmla="*/ 450428 h 1695891"/>
                  <a:gd name="connsiteX12" fmla="*/ 152578 w 734823"/>
                  <a:gd name="connsiteY12" fmla="*/ 0 h 1695891"/>
                  <a:gd name="connsiteX0" fmla="*/ 152578 w 734823"/>
                  <a:gd name="connsiteY0" fmla="*/ 0 h 1921189"/>
                  <a:gd name="connsiteX1" fmla="*/ 725298 w 734823"/>
                  <a:gd name="connsiteY1" fmla="*/ 414339 h 1921189"/>
                  <a:gd name="connsiteX2" fmla="*/ 734823 w 734823"/>
                  <a:gd name="connsiteY2" fmla="*/ 1695891 h 1921189"/>
                  <a:gd name="connsiteX3" fmla="*/ 583202 w 734823"/>
                  <a:gd name="connsiteY3" fmla="*/ 1519609 h 1921189"/>
                  <a:gd name="connsiteX4" fmla="*/ 528434 w 734823"/>
                  <a:gd name="connsiteY4" fmla="*/ 1560091 h 1921189"/>
                  <a:gd name="connsiteX5" fmla="*/ 421277 w 734823"/>
                  <a:gd name="connsiteY5" fmla="*/ 1471985 h 1921189"/>
                  <a:gd name="connsiteX6" fmla="*/ 383177 w 734823"/>
                  <a:gd name="connsiteY6" fmla="*/ 1345778 h 1921189"/>
                  <a:gd name="connsiteX7" fmla="*/ 181154 w 734823"/>
                  <a:gd name="connsiteY7" fmla="*/ 1210117 h 1921189"/>
                  <a:gd name="connsiteX8" fmla="*/ 187913 w 734823"/>
                  <a:gd name="connsiteY8" fmla="*/ 807615 h 1921189"/>
                  <a:gd name="connsiteX9" fmla="*/ 128382 w 734823"/>
                  <a:gd name="connsiteY9" fmla="*/ 729035 h 1921189"/>
                  <a:gd name="connsiteX10" fmla="*/ 123620 w 734823"/>
                  <a:gd name="connsiteY10" fmla="*/ 455191 h 1921189"/>
                  <a:gd name="connsiteX11" fmla="*/ 180770 w 734823"/>
                  <a:gd name="connsiteY11" fmla="*/ 450428 h 1921189"/>
                  <a:gd name="connsiteX12" fmla="*/ 152578 w 734823"/>
                  <a:gd name="connsiteY12" fmla="*/ 0 h 1921189"/>
                  <a:gd name="connsiteX0" fmla="*/ 152578 w 734823"/>
                  <a:gd name="connsiteY0" fmla="*/ 0 h 1938558"/>
                  <a:gd name="connsiteX1" fmla="*/ 725298 w 734823"/>
                  <a:gd name="connsiteY1" fmla="*/ 414339 h 1938558"/>
                  <a:gd name="connsiteX2" fmla="*/ 734823 w 734823"/>
                  <a:gd name="connsiteY2" fmla="*/ 1695891 h 1938558"/>
                  <a:gd name="connsiteX3" fmla="*/ 583202 w 734823"/>
                  <a:gd name="connsiteY3" fmla="*/ 1519609 h 1938558"/>
                  <a:gd name="connsiteX4" fmla="*/ 528434 w 734823"/>
                  <a:gd name="connsiteY4" fmla="*/ 1560091 h 1938558"/>
                  <a:gd name="connsiteX5" fmla="*/ 421277 w 734823"/>
                  <a:gd name="connsiteY5" fmla="*/ 1471985 h 1938558"/>
                  <a:gd name="connsiteX6" fmla="*/ 383177 w 734823"/>
                  <a:gd name="connsiteY6" fmla="*/ 1345778 h 1938558"/>
                  <a:gd name="connsiteX7" fmla="*/ 181154 w 734823"/>
                  <a:gd name="connsiteY7" fmla="*/ 1210117 h 1938558"/>
                  <a:gd name="connsiteX8" fmla="*/ 187913 w 734823"/>
                  <a:gd name="connsiteY8" fmla="*/ 807615 h 1938558"/>
                  <a:gd name="connsiteX9" fmla="*/ 128382 w 734823"/>
                  <a:gd name="connsiteY9" fmla="*/ 729035 h 1938558"/>
                  <a:gd name="connsiteX10" fmla="*/ 123620 w 734823"/>
                  <a:gd name="connsiteY10" fmla="*/ 455191 h 1938558"/>
                  <a:gd name="connsiteX11" fmla="*/ 180770 w 734823"/>
                  <a:gd name="connsiteY11" fmla="*/ 450428 h 1938558"/>
                  <a:gd name="connsiteX12" fmla="*/ 152578 w 734823"/>
                  <a:gd name="connsiteY12" fmla="*/ 0 h 1938558"/>
                  <a:gd name="connsiteX0" fmla="*/ 152578 w 734823"/>
                  <a:gd name="connsiteY0" fmla="*/ 0 h 1974667"/>
                  <a:gd name="connsiteX1" fmla="*/ 725298 w 734823"/>
                  <a:gd name="connsiteY1" fmla="*/ 414339 h 1974667"/>
                  <a:gd name="connsiteX2" fmla="*/ 734823 w 734823"/>
                  <a:gd name="connsiteY2" fmla="*/ 1695891 h 1974667"/>
                  <a:gd name="connsiteX3" fmla="*/ 583202 w 734823"/>
                  <a:gd name="connsiteY3" fmla="*/ 1519609 h 1974667"/>
                  <a:gd name="connsiteX4" fmla="*/ 523672 w 734823"/>
                  <a:gd name="connsiteY4" fmla="*/ 1612478 h 1974667"/>
                  <a:gd name="connsiteX5" fmla="*/ 421277 w 734823"/>
                  <a:gd name="connsiteY5" fmla="*/ 1471985 h 1974667"/>
                  <a:gd name="connsiteX6" fmla="*/ 383177 w 734823"/>
                  <a:gd name="connsiteY6" fmla="*/ 1345778 h 1974667"/>
                  <a:gd name="connsiteX7" fmla="*/ 181154 w 734823"/>
                  <a:gd name="connsiteY7" fmla="*/ 1210117 h 1974667"/>
                  <a:gd name="connsiteX8" fmla="*/ 187913 w 734823"/>
                  <a:gd name="connsiteY8" fmla="*/ 807615 h 1974667"/>
                  <a:gd name="connsiteX9" fmla="*/ 128382 w 734823"/>
                  <a:gd name="connsiteY9" fmla="*/ 729035 h 1974667"/>
                  <a:gd name="connsiteX10" fmla="*/ 123620 w 734823"/>
                  <a:gd name="connsiteY10" fmla="*/ 455191 h 1974667"/>
                  <a:gd name="connsiteX11" fmla="*/ 180770 w 734823"/>
                  <a:gd name="connsiteY11" fmla="*/ 450428 h 1974667"/>
                  <a:gd name="connsiteX12" fmla="*/ 152578 w 734823"/>
                  <a:gd name="connsiteY12" fmla="*/ 0 h 1974667"/>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72999"/>
                  <a:gd name="connsiteX1" fmla="*/ 725298 w 734823"/>
                  <a:gd name="connsiteY1" fmla="*/ 414339 h 1972999"/>
                  <a:gd name="connsiteX2" fmla="*/ 734823 w 734823"/>
                  <a:gd name="connsiteY2" fmla="*/ 1695891 h 1972999"/>
                  <a:gd name="connsiteX3" fmla="*/ 583202 w 734823"/>
                  <a:gd name="connsiteY3" fmla="*/ 1519609 h 1972999"/>
                  <a:gd name="connsiteX4" fmla="*/ 530816 w 734823"/>
                  <a:gd name="connsiteY4" fmla="*/ 1610097 h 1972999"/>
                  <a:gd name="connsiteX5" fmla="*/ 421277 w 734823"/>
                  <a:gd name="connsiteY5" fmla="*/ 1471985 h 1972999"/>
                  <a:gd name="connsiteX6" fmla="*/ 383177 w 734823"/>
                  <a:gd name="connsiteY6" fmla="*/ 1345778 h 1972999"/>
                  <a:gd name="connsiteX7" fmla="*/ 181154 w 734823"/>
                  <a:gd name="connsiteY7" fmla="*/ 1210117 h 1972999"/>
                  <a:gd name="connsiteX8" fmla="*/ 187913 w 734823"/>
                  <a:gd name="connsiteY8" fmla="*/ 807615 h 1972999"/>
                  <a:gd name="connsiteX9" fmla="*/ 128382 w 734823"/>
                  <a:gd name="connsiteY9" fmla="*/ 729035 h 1972999"/>
                  <a:gd name="connsiteX10" fmla="*/ 123620 w 734823"/>
                  <a:gd name="connsiteY10" fmla="*/ 455191 h 1972999"/>
                  <a:gd name="connsiteX11" fmla="*/ 180770 w 734823"/>
                  <a:gd name="connsiteY11" fmla="*/ 450428 h 1972999"/>
                  <a:gd name="connsiteX12" fmla="*/ 152578 w 734823"/>
                  <a:gd name="connsiteY12" fmla="*/ 0 h 1972999"/>
                  <a:gd name="connsiteX0" fmla="*/ 152578 w 734823"/>
                  <a:gd name="connsiteY0" fmla="*/ 0 h 1928848"/>
                  <a:gd name="connsiteX1" fmla="*/ 725298 w 734823"/>
                  <a:gd name="connsiteY1" fmla="*/ 414339 h 1928848"/>
                  <a:gd name="connsiteX2" fmla="*/ 734823 w 734823"/>
                  <a:gd name="connsiteY2" fmla="*/ 1695891 h 1928848"/>
                  <a:gd name="connsiteX3" fmla="*/ 583202 w 734823"/>
                  <a:gd name="connsiteY3" fmla="*/ 1519609 h 1928848"/>
                  <a:gd name="connsiteX4" fmla="*/ 530816 w 734823"/>
                  <a:gd name="connsiteY4" fmla="*/ 1610097 h 1928848"/>
                  <a:gd name="connsiteX5" fmla="*/ 421277 w 734823"/>
                  <a:gd name="connsiteY5" fmla="*/ 1471985 h 1928848"/>
                  <a:gd name="connsiteX6" fmla="*/ 383177 w 734823"/>
                  <a:gd name="connsiteY6" fmla="*/ 1345778 h 1928848"/>
                  <a:gd name="connsiteX7" fmla="*/ 181154 w 734823"/>
                  <a:gd name="connsiteY7" fmla="*/ 1210117 h 1928848"/>
                  <a:gd name="connsiteX8" fmla="*/ 187913 w 734823"/>
                  <a:gd name="connsiteY8" fmla="*/ 807615 h 1928848"/>
                  <a:gd name="connsiteX9" fmla="*/ 128382 w 734823"/>
                  <a:gd name="connsiteY9" fmla="*/ 729035 h 1928848"/>
                  <a:gd name="connsiteX10" fmla="*/ 123620 w 734823"/>
                  <a:gd name="connsiteY10" fmla="*/ 455191 h 1928848"/>
                  <a:gd name="connsiteX11" fmla="*/ 180770 w 734823"/>
                  <a:gd name="connsiteY11" fmla="*/ 450428 h 1928848"/>
                  <a:gd name="connsiteX12" fmla="*/ 152578 w 734823"/>
                  <a:gd name="connsiteY12" fmla="*/ 0 h 1928848"/>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43239"/>
                  <a:gd name="connsiteX1" fmla="*/ 725298 w 734823"/>
                  <a:gd name="connsiteY1" fmla="*/ 414339 h 1943239"/>
                  <a:gd name="connsiteX2" fmla="*/ 734823 w 734823"/>
                  <a:gd name="connsiteY2" fmla="*/ 1695891 h 1943239"/>
                  <a:gd name="connsiteX3" fmla="*/ 583202 w 734823"/>
                  <a:gd name="connsiteY3" fmla="*/ 1519609 h 1943239"/>
                  <a:gd name="connsiteX4" fmla="*/ 530816 w 734823"/>
                  <a:gd name="connsiteY4" fmla="*/ 1610097 h 1943239"/>
                  <a:gd name="connsiteX5" fmla="*/ 406990 w 734823"/>
                  <a:gd name="connsiteY5" fmla="*/ 1517229 h 1943239"/>
                  <a:gd name="connsiteX6" fmla="*/ 383177 w 734823"/>
                  <a:gd name="connsiteY6" fmla="*/ 1345778 h 1943239"/>
                  <a:gd name="connsiteX7" fmla="*/ 181154 w 734823"/>
                  <a:gd name="connsiteY7" fmla="*/ 1210117 h 1943239"/>
                  <a:gd name="connsiteX8" fmla="*/ 187913 w 734823"/>
                  <a:gd name="connsiteY8" fmla="*/ 807615 h 1943239"/>
                  <a:gd name="connsiteX9" fmla="*/ 128382 w 734823"/>
                  <a:gd name="connsiteY9" fmla="*/ 729035 h 1943239"/>
                  <a:gd name="connsiteX10" fmla="*/ 123620 w 734823"/>
                  <a:gd name="connsiteY10" fmla="*/ 455191 h 1943239"/>
                  <a:gd name="connsiteX11" fmla="*/ 180770 w 734823"/>
                  <a:gd name="connsiteY11" fmla="*/ 450428 h 1943239"/>
                  <a:gd name="connsiteX12" fmla="*/ 152578 w 734823"/>
                  <a:gd name="connsiteY12" fmla="*/ 0 h 1943239"/>
                  <a:gd name="connsiteX0" fmla="*/ 152578 w 734823"/>
                  <a:gd name="connsiteY0" fmla="*/ 0 h 1929283"/>
                  <a:gd name="connsiteX1" fmla="*/ 725298 w 734823"/>
                  <a:gd name="connsiteY1" fmla="*/ 414339 h 1929283"/>
                  <a:gd name="connsiteX2" fmla="*/ 734823 w 734823"/>
                  <a:gd name="connsiteY2" fmla="*/ 1695891 h 1929283"/>
                  <a:gd name="connsiteX3" fmla="*/ 583202 w 734823"/>
                  <a:gd name="connsiteY3" fmla="*/ 1519609 h 1929283"/>
                  <a:gd name="connsiteX4" fmla="*/ 530816 w 734823"/>
                  <a:gd name="connsiteY4" fmla="*/ 1610097 h 1929283"/>
                  <a:gd name="connsiteX5" fmla="*/ 406990 w 734823"/>
                  <a:gd name="connsiteY5" fmla="*/ 1517229 h 1929283"/>
                  <a:gd name="connsiteX6" fmla="*/ 383177 w 734823"/>
                  <a:gd name="connsiteY6" fmla="*/ 1345778 h 1929283"/>
                  <a:gd name="connsiteX7" fmla="*/ 181154 w 734823"/>
                  <a:gd name="connsiteY7" fmla="*/ 1210117 h 1929283"/>
                  <a:gd name="connsiteX8" fmla="*/ 187913 w 734823"/>
                  <a:gd name="connsiteY8" fmla="*/ 807615 h 1929283"/>
                  <a:gd name="connsiteX9" fmla="*/ 128382 w 734823"/>
                  <a:gd name="connsiteY9" fmla="*/ 729035 h 1929283"/>
                  <a:gd name="connsiteX10" fmla="*/ 123620 w 734823"/>
                  <a:gd name="connsiteY10" fmla="*/ 455191 h 1929283"/>
                  <a:gd name="connsiteX11" fmla="*/ 180770 w 734823"/>
                  <a:gd name="connsiteY11" fmla="*/ 450428 h 1929283"/>
                  <a:gd name="connsiteX12" fmla="*/ 152578 w 734823"/>
                  <a:gd name="connsiteY12" fmla="*/ 0 h 1929283"/>
                  <a:gd name="connsiteX0" fmla="*/ 152578 w 734823"/>
                  <a:gd name="connsiteY0" fmla="*/ 0 h 1933645"/>
                  <a:gd name="connsiteX1" fmla="*/ 725298 w 734823"/>
                  <a:gd name="connsiteY1" fmla="*/ 414339 h 1933645"/>
                  <a:gd name="connsiteX2" fmla="*/ 734823 w 734823"/>
                  <a:gd name="connsiteY2" fmla="*/ 1695891 h 1933645"/>
                  <a:gd name="connsiteX3" fmla="*/ 583202 w 734823"/>
                  <a:gd name="connsiteY3" fmla="*/ 1519609 h 1933645"/>
                  <a:gd name="connsiteX4" fmla="*/ 530816 w 734823"/>
                  <a:gd name="connsiteY4" fmla="*/ 1610097 h 1933645"/>
                  <a:gd name="connsiteX5" fmla="*/ 406990 w 734823"/>
                  <a:gd name="connsiteY5" fmla="*/ 1517229 h 1933645"/>
                  <a:gd name="connsiteX6" fmla="*/ 383177 w 734823"/>
                  <a:gd name="connsiteY6" fmla="*/ 1345778 h 1933645"/>
                  <a:gd name="connsiteX7" fmla="*/ 181154 w 734823"/>
                  <a:gd name="connsiteY7" fmla="*/ 1210117 h 1933645"/>
                  <a:gd name="connsiteX8" fmla="*/ 187913 w 734823"/>
                  <a:gd name="connsiteY8" fmla="*/ 807615 h 1933645"/>
                  <a:gd name="connsiteX9" fmla="*/ 128382 w 734823"/>
                  <a:gd name="connsiteY9" fmla="*/ 729035 h 1933645"/>
                  <a:gd name="connsiteX10" fmla="*/ 123620 w 734823"/>
                  <a:gd name="connsiteY10" fmla="*/ 455191 h 1933645"/>
                  <a:gd name="connsiteX11" fmla="*/ 180770 w 734823"/>
                  <a:gd name="connsiteY11" fmla="*/ 450428 h 1933645"/>
                  <a:gd name="connsiteX12" fmla="*/ 152578 w 734823"/>
                  <a:gd name="connsiteY12" fmla="*/ 0 h 1933645"/>
                  <a:gd name="connsiteX0" fmla="*/ 152578 w 734823"/>
                  <a:gd name="connsiteY0" fmla="*/ 0 h 1932599"/>
                  <a:gd name="connsiteX1" fmla="*/ 725298 w 734823"/>
                  <a:gd name="connsiteY1" fmla="*/ 414339 h 1932599"/>
                  <a:gd name="connsiteX2" fmla="*/ 734823 w 734823"/>
                  <a:gd name="connsiteY2" fmla="*/ 1695891 h 1932599"/>
                  <a:gd name="connsiteX3" fmla="*/ 583202 w 734823"/>
                  <a:gd name="connsiteY3" fmla="*/ 1519609 h 1932599"/>
                  <a:gd name="connsiteX4" fmla="*/ 530816 w 734823"/>
                  <a:gd name="connsiteY4" fmla="*/ 1610097 h 1932599"/>
                  <a:gd name="connsiteX5" fmla="*/ 406990 w 734823"/>
                  <a:gd name="connsiteY5" fmla="*/ 1517229 h 1932599"/>
                  <a:gd name="connsiteX6" fmla="*/ 383177 w 734823"/>
                  <a:gd name="connsiteY6" fmla="*/ 1345778 h 1932599"/>
                  <a:gd name="connsiteX7" fmla="*/ 181154 w 734823"/>
                  <a:gd name="connsiteY7" fmla="*/ 1210117 h 1932599"/>
                  <a:gd name="connsiteX8" fmla="*/ 187913 w 734823"/>
                  <a:gd name="connsiteY8" fmla="*/ 807615 h 1932599"/>
                  <a:gd name="connsiteX9" fmla="*/ 128382 w 734823"/>
                  <a:gd name="connsiteY9" fmla="*/ 729035 h 1932599"/>
                  <a:gd name="connsiteX10" fmla="*/ 123620 w 734823"/>
                  <a:gd name="connsiteY10" fmla="*/ 455191 h 1932599"/>
                  <a:gd name="connsiteX11" fmla="*/ 180770 w 734823"/>
                  <a:gd name="connsiteY11" fmla="*/ 450428 h 1932599"/>
                  <a:gd name="connsiteX12" fmla="*/ 152578 w 734823"/>
                  <a:gd name="connsiteY12" fmla="*/ 0 h 1932599"/>
                  <a:gd name="connsiteX0" fmla="*/ 152578 w 738382"/>
                  <a:gd name="connsiteY0" fmla="*/ 0 h 1932599"/>
                  <a:gd name="connsiteX1" fmla="*/ 725298 w 738382"/>
                  <a:gd name="connsiteY1" fmla="*/ 414339 h 1932599"/>
                  <a:gd name="connsiteX2" fmla="*/ 734823 w 738382"/>
                  <a:gd name="connsiteY2" fmla="*/ 1695891 h 1932599"/>
                  <a:gd name="connsiteX3" fmla="*/ 583202 w 738382"/>
                  <a:gd name="connsiteY3" fmla="*/ 1519609 h 1932599"/>
                  <a:gd name="connsiteX4" fmla="*/ 530816 w 738382"/>
                  <a:gd name="connsiteY4" fmla="*/ 1610097 h 1932599"/>
                  <a:gd name="connsiteX5" fmla="*/ 406990 w 738382"/>
                  <a:gd name="connsiteY5" fmla="*/ 1517229 h 1932599"/>
                  <a:gd name="connsiteX6" fmla="*/ 383177 w 738382"/>
                  <a:gd name="connsiteY6" fmla="*/ 1345778 h 1932599"/>
                  <a:gd name="connsiteX7" fmla="*/ 181154 w 738382"/>
                  <a:gd name="connsiteY7" fmla="*/ 1210117 h 1932599"/>
                  <a:gd name="connsiteX8" fmla="*/ 187913 w 738382"/>
                  <a:gd name="connsiteY8" fmla="*/ 807615 h 1932599"/>
                  <a:gd name="connsiteX9" fmla="*/ 128382 w 738382"/>
                  <a:gd name="connsiteY9" fmla="*/ 729035 h 1932599"/>
                  <a:gd name="connsiteX10" fmla="*/ 123620 w 738382"/>
                  <a:gd name="connsiteY10" fmla="*/ 455191 h 1932599"/>
                  <a:gd name="connsiteX11" fmla="*/ 180770 w 738382"/>
                  <a:gd name="connsiteY11" fmla="*/ 450428 h 1932599"/>
                  <a:gd name="connsiteX12" fmla="*/ 152578 w 738382"/>
                  <a:gd name="connsiteY12" fmla="*/ 0 h 1932599"/>
                  <a:gd name="connsiteX0" fmla="*/ 152578 w 745489"/>
                  <a:gd name="connsiteY0" fmla="*/ 0 h 1932599"/>
                  <a:gd name="connsiteX1" fmla="*/ 725298 w 745489"/>
                  <a:gd name="connsiteY1" fmla="*/ 414339 h 1932599"/>
                  <a:gd name="connsiteX2" fmla="*/ 734823 w 745489"/>
                  <a:gd name="connsiteY2" fmla="*/ 1695891 h 1932599"/>
                  <a:gd name="connsiteX3" fmla="*/ 583202 w 745489"/>
                  <a:gd name="connsiteY3" fmla="*/ 1519609 h 1932599"/>
                  <a:gd name="connsiteX4" fmla="*/ 530816 w 745489"/>
                  <a:gd name="connsiteY4" fmla="*/ 1610097 h 1932599"/>
                  <a:gd name="connsiteX5" fmla="*/ 406990 w 745489"/>
                  <a:gd name="connsiteY5" fmla="*/ 1517229 h 1932599"/>
                  <a:gd name="connsiteX6" fmla="*/ 383177 w 745489"/>
                  <a:gd name="connsiteY6" fmla="*/ 1345778 h 1932599"/>
                  <a:gd name="connsiteX7" fmla="*/ 181154 w 745489"/>
                  <a:gd name="connsiteY7" fmla="*/ 1210117 h 1932599"/>
                  <a:gd name="connsiteX8" fmla="*/ 187913 w 745489"/>
                  <a:gd name="connsiteY8" fmla="*/ 807615 h 1932599"/>
                  <a:gd name="connsiteX9" fmla="*/ 128382 w 745489"/>
                  <a:gd name="connsiteY9" fmla="*/ 729035 h 1932599"/>
                  <a:gd name="connsiteX10" fmla="*/ 123620 w 745489"/>
                  <a:gd name="connsiteY10" fmla="*/ 455191 h 1932599"/>
                  <a:gd name="connsiteX11" fmla="*/ 180770 w 745489"/>
                  <a:gd name="connsiteY11" fmla="*/ 450428 h 1932599"/>
                  <a:gd name="connsiteX12" fmla="*/ 152578 w 745489"/>
                  <a:gd name="connsiteY12" fmla="*/ 0 h 1932599"/>
                  <a:gd name="connsiteX0" fmla="*/ 152578 w 748813"/>
                  <a:gd name="connsiteY0" fmla="*/ 0 h 1932599"/>
                  <a:gd name="connsiteX1" fmla="*/ 725298 w 748813"/>
                  <a:gd name="connsiteY1" fmla="*/ 414339 h 1932599"/>
                  <a:gd name="connsiteX2" fmla="*/ 734823 w 748813"/>
                  <a:gd name="connsiteY2" fmla="*/ 1695891 h 1932599"/>
                  <a:gd name="connsiteX3" fmla="*/ 583202 w 748813"/>
                  <a:gd name="connsiteY3" fmla="*/ 1519609 h 1932599"/>
                  <a:gd name="connsiteX4" fmla="*/ 530816 w 748813"/>
                  <a:gd name="connsiteY4" fmla="*/ 1610097 h 1932599"/>
                  <a:gd name="connsiteX5" fmla="*/ 406990 w 748813"/>
                  <a:gd name="connsiteY5" fmla="*/ 1517229 h 1932599"/>
                  <a:gd name="connsiteX6" fmla="*/ 383177 w 748813"/>
                  <a:gd name="connsiteY6" fmla="*/ 1345778 h 1932599"/>
                  <a:gd name="connsiteX7" fmla="*/ 181154 w 748813"/>
                  <a:gd name="connsiteY7" fmla="*/ 1210117 h 1932599"/>
                  <a:gd name="connsiteX8" fmla="*/ 187913 w 748813"/>
                  <a:gd name="connsiteY8" fmla="*/ 807615 h 1932599"/>
                  <a:gd name="connsiteX9" fmla="*/ 128382 w 748813"/>
                  <a:gd name="connsiteY9" fmla="*/ 729035 h 1932599"/>
                  <a:gd name="connsiteX10" fmla="*/ 123620 w 748813"/>
                  <a:gd name="connsiteY10" fmla="*/ 455191 h 1932599"/>
                  <a:gd name="connsiteX11" fmla="*/ 180770 w 748813"/>
                  <a:gd name="connsiteY11" fmla="*/ 450428 h 1932599"/>
                  <a:gd name="connsiteX12" fmla="*/ 152578 w 748813"/>
                  <a:gd name="connsiteY12" fmla="*/ 0 h 1932599"/>
                  <a:gd name="connsiteX0" fmla="*/ 152578 w 757484"/>
                  <a:gd name="connsiteY0" fmla="*/ 0 h 1932599"/>
                  <a:gd name="connsiteX1" fmla="*/ 725298 w 757484"/>
                  <a:gd name="connsiteY1" fmla="*/ 414339 h 1932599"/>
                  <a:gd name="connsiteX2" fmla="*/ 734823 w 757484"/>
                  <a:gd name="connsiteY2" fmla="*/ 1695891 h 1932599"/>
                  <a:gd name="connsiteX3" fmla="*/ 583202 w 757484"/>
                  <a:gd name="connsiteY3" fmla="*/ 1519609 h 1932599"/>
                  <a:gd name="connsiteX4" fmla="*/ 530816 w 757484"/>
                  <a:gd name="connsiteY4" fmla="*/ 1610097 h 1932599"/>
                  <a:gd name="connsiteX5" fmla="*/ 406990 w 757484"/>
                  <a:gd name="connsiteY5" fmla="*/ 1517229 h 1932599"/>
                  <a:gd name="connsiteX6" fmla="*/ 383177 w 757484"/>
                  <a:gd name="connsiteY6" fmla="*/ 1345778 h 1932599"/>
                  <a:gd name="connsiteX7" fmla="*/ 181154 w 757484"/>
                  <a:gd name="connsiteY7" fmla="*/ 1210117 h 1932599"/>
                  <a:gd name="connsiteX8" fmla="*/ 187913 w 757484"/>
                  <a:gd name="connsiteY8" fmla="*/ 807615 h 1932599"/>
                  <a:gd name="connsiteX9" fmla="*/ 128382 w 757484"/>
                  <a:gd name="connsiteY9" fmla="*/ 729035 h 1932599"/>
                  <a:gd name="connsiteX10" fmla="*/ 123620 w 757484"/>
                  <a:gd name="connsiteY10" fmla="*/ 455191 h 1932599"/>
                  <a:gd name="connsiteX11" fmla="*/ 180770 w 757484"/>
                  <a:gd name="connsiteY11" fmla="*/ 450428 h 1932599"/>
                  <a:gd name="connsiteX12" fmla="*/ 152578 w 757484"/>
                  <a:gd name="connsiteY12" fmla="*/ 0 h 1932599"/>
                  <a:gd name="connsiteX0" fmla="*/ 152578 w 749315"/>
                  <a:gd name="connsiteY0" fmla="*/ 0 h 1932599"/>
                  <a:gd name="connsiteX1" fmla="*/ 725298 w 749315"/>
                  <a:gd name="connsiteY1" fmla="*/ 414339 h 1932599"/>
                  <a:gd name="connsiteX2" fmla="*/ 734823 w 749315"/>
                  <a:gd name="connsiteY2" fmla="*/ 1695891 h 1932599"/>
                  <a:gd name="connsiteX3" fmla="*/ 583202 w 749315"/>
                  <a:gd name="connsiteY3" fmla="*/ 1519609 h 1932599"/>
                  <a:gd name="connsiteX4" fmla="*/ 530816 w 749315"/>
                  <a:gd name="connsiteY4" fmla="*/ 1610097 h 1932599"/>
                  <a:gd name="connsiteX5" fmla="*/ 406990 w 749315"/>
                  <a:gd name="connsiteY5" fmla="*/ 1517229 h 1932599"/>
                  <a:gd name="connsiteX6" fmla="*/ 383177 w 749315"/>
                  <a:gd name="connsiteY6" fmla="*/ 1345778 h 1932599"/>
                  <a:gd name="connsiteX7" fmla="*/ 181154 w 749315"/>
                  <a:gd name="connsiteY7" fmla="*/ 1210117 h 1932599"/>
                  <a:gd name="connsiteX8" fmla="*/ 187913 w 749315"/>
                  <a:gd name="connsiteY8" fmla="*/ 807615 h 1932599"/>
                  <a:gd name="connsiteX9" fmla="*/ 128382 w 749315"/>
                  <a:gd name="connsiteY9" fmla="*/ 729035 h 1932599"/>
                  <a:gd name="connsiteX10" fmla="*/ 123620 w 749315"/>
                  <a:gd name="connsiteY10" fmla="*/ 455191 h 1932599"/>
                  <a:gd name="connsiteX11" fmla="*/ 180770 w 749315"/>
                  <a:gd name="connsiteY11" fmla="*/ 450428 h 1932599"/>
                  <a:gd name="connsiteX12" fmla="*/ 152578 w 749315"/>
                  <a:gd name="connsiteY12" fmla="*/ 0 h 1932599"/>
                  <a:gd name="connsiteX0" fmla="*/ 152578 w 735449"/>
                  <a:gd name="connsiteY0" fmla="*/ 0 h 1932599"/>
                  <a:gd name="connsiteX1" fmla="*/ 725298 w 735449"/>
                  <a:gd name="connsiteY1" fmla="*/ 414339 h 1932599"/>
                  <a:gd name="connsiteX2" fmla="*/ 734823 w 735449"/>
                  <a:gd name="connsiteY2" fmla="*/ 1695891 h 1932599"/>
                  <a:gd name="connsiteX3" fmla="*/ 583202 w 735449"/>
                  <a:gd name="connsiteY3" fmla="*/ 1519609 h 1932599"/>
                  <a:gd name="connsiteX4" fmla="*/ 530816 w 735449"/>
                  <a:gd name="connsiteY4" fmla="*/ 1610097 h 1932599"/>
                  <a:gd name="connsiteX5" fmla="*/ 406990 w 735449"/>
                  <a:gd name="connsiteY5" fmla="*/ 1517229 h 1932599"/>
                  <a:gd name="connsiteX6" fmla="*/ 383177 w 735449"/>
                  <a:gd name="connsiteY6" fmla="*/ 1345778 h 1932599"/>
                  <a:gd name="connsiteX7" fmla="*/ 181154 w 735449"/>
                  <a:gd name="connsiteY7" fmla="*/ 1210117 h 1932599"/>
                  <a:gd name="connsiteX8" fmla="*/ 187913 w 735449"/>
                  <a:gd name="connsiteY8" fmla="*/ 807615 h 1932599"/>
                  <a:gd name="connsiteX9" fmla="*/ 128382 w 735449"/>
                  <a:gd name="connsiteY9" fmla="*/ 729035 h 1932599"/>
                  <a:gd name="connsiteX10" fmla="*/ 123620 w 735449"/>
                  <a:gd name="connsiteY10" fmla="*/ 455191 h 1932599"/>
                  <a:gd name="connsiteX11" fmla="*/ 180770 w 735449"/>
                  <a:gd name="connsiteY11" fmla="*/ 450428 h 1932599"/>
                  <a:gd name="connsiteX12" fmla="*/ 152578 w 735449"/>
                  <a:gd name="connsiteY12" fmla="*/ 0 h 1932599"/>
                  <a:gd name="connsiteX0" fmla="*/ 152578 w 734840"/>
                  <a:gd name="connsiteY0" fmla="*/ 0 h 1932599"/>
                  <a:gd name="connsiteX1" fmla="*/ 725298 w 734840"/>
                  <a:gd name="connsiteY1" fmla="*/ 414339 h 1932599"/>
                  <a:gd name="connsiteX2" fmla="*/ 734823 w 734840"/>
                  <a:gd name="connsiteY2" fmla="*/ 1695891 h 1932599"/>
                  <a:gd name="connsiteX3" fmla="*/ 583202 w 734840"/>
                  <a:gd name="connsiteY3" fmla="*/ 1519609 h 1932599"/>
                  <a:gd name="connsiteX4" fmla="*/ 530816 w 734840"/>
                  <a:gd name="connsiteY4" fmla="*/ 1610097 h 1932599"/>
                  <a:gd name="connsiteX5" fmla="*/ 406990 w 734840"/>
                  <a:gd name="connsiteY5" fmla="*/ 1517229 h 1932599"/>
                  <a:gd name="connsiteX6" fmla="*/ 383177 w 734840"/>
                  <a:gd name="connsiteY6" fmla="*/ 1345778 h 1932599"/>
                  <a:gd name="connsiteX7" fmla="*/ 181154 w 734840"/>
                  <a:gd name="connsiteY7" fmla="*/ 1210117 h 1932599"/>
                  <a:gd name="connsiteX8" fmla="*/ 187913 w 734840"/>
                  <a:gd name="connsiteY8" fmla="*/ 807615 h 1932599"/>
                  <a:gd name="connsiteX9" fmla="*/ 128382 w 734840"/>
                  <a:gd name="connsiteY9" fmla="*/ 729035 h 1932599"/>
                  <a:gd name="connsiteX10" fmla="*/ 123620 w 734840"/>
                  <a:gd name="connsiteY10" fmla="*/ 455191 h 1932599"/>
                  <a:gd name="connsiteX11" fmla="*/ 180770 w 734840"/>
                  <a:gd name="connsiteY11" fmla="*/ 450428 h 1932599"/>
                  <a:gd name="connsiteX12" fmla="*/ 152578 w 734840"/>
                  <a:gd name="connsiteY12" fmla="*/ 0 h 1932599"/>
                  <a:gd name="connsiteX0" fmla="*/ 152578 w 734867"/>
                  <a:gd name="connsiteY0" fmla="*/ 0 h 1932599"/>
                  <a:gd name="connsiteX1" fmla="*/ 725298 w 734867"/>
                  <a:gd name="connsiteY1" fmla="*/ 414339 h 1932599"/>
                  <a:gd name="connsiteX2" fmla="*/ 734823 w 734867"/>
                  <a:gd name="connsiteY2" fmla="*/ 1695891 h 1932599"/>
                  <a:gd name="connsiteX3" fmla="*/ 583202 w 734867"/>
                  <a:gd name="connsiteY3" fmla="*/ 1519609 h 1932599"/>
                  <a:gd name="connsiteX4" fmla="*/ 530816 w 734867"/>
                  <a:gd name="connsiteY4" fmla="*/ 1610097 h 1932599"/>
                  <a:gd name="connsiteX5" fmla="*/ 406990 w 734867"/>
                  <a:gd name="connsiteY5" fmla="*/ 1517229 h 1932599"/>
                  <a:gd name="connsiteX6" fmla="*/ 383177 w 734867"/>
                  <a:gd name="connsiteY6" fmla="*/ 1345778 h 1932599"/>
                  <a:gd name="connsiteX7" fmla="*/ 181154 w 734867"/>
                  <a:gd name="connsiteY7" fmla="*/ 1210117 h 1932599"/>
                  <a:gd name="connsiteX8" fmla="*/ 187913 w 734867"/>
                  <a:gd name="connsiteY8" fmla="*/ 807615 h 1932599"/>
                  <a:gd name="connsiteX9" fmla="*/ 128382 w 734867"/>
                  <a:gd name="connsiteY9" fmla="*/ 729035 h 1932599"/>
                  <a:gd name="connsiteX10" fmla="*/ 123620 w 734867"/>
                  <a:gd name="connsiteY10" fmla="*/ 455191 h 1932599"/>
                  <a:gd name="connsiteX11" fmla="*/ 180770 w 734867"/>
                  <a:gd name="connsiteY11" fmla="*/ 450428 h 1932599"/>
                  <a:gd name="connsiteX12" fmla="*/ 152578 w 734867"/>
                  <a:gd name="connsiteY12" fmla="*/ 0 h 1932599"/>
                  <a:gd name="connsiteX0" fmla="*/ 152578 w 734957"/>
                  <a:gd name="connsiteY0" fmla="*/ 0 h 1932599"/>
                  <a:gd name="connsiteX1" fmla="*/ 728257 w 734957"/>
                  <a:gd name="connsiteY1" fmla="*/ 414339 h 1932599"/>
                  <a:gd name="connsiteX2" fmla="*/ 734823 w 734957"/>
                  <a:gd name="connsiteY2" fmla="*/ 1695891 h 1932599"/>
                  <a:gd name="connsiteX3" fmla="*/ 583202 w 734957"/>
                  <a:gd name="connsiteY3" fmla="*/ 1519609 h 1932599"/>
                  <a:gd name="connsiteX4" fmla="*/ 530816 w 734957"/>
                  <a:gd name="connsiteY4" fmla="*/ 1610097 h 1932599"/>
                  <a:gd name="connsiteX5" fmla="*/ 406990 w 734957"/>
                  <a:gd name="connsiteY5" fmla="*/ 1517229 h 1932599"/>
                  <a:gd name="connsiteX6" fmla="*/ 383177 w 734957"/>
                  <a:gd name="connsiteY6" fmla="*/ 1345778 h 1932599"/>
                  <a:gd name="connsiteX7" fmla="*/ 181154 w 734957"/>
                  <a:gd name="connsiteY7" fmla="*/ 1210117 h 1932599"/>
                  <a:gd name="connsiteX8" fmla="*/ 187913 w 734957"/>
                  <a:gd name="connsiteY8" fmla="*/ 807615 h 1932599"/>
                  <a:gd name="connsiteX9" fmla="*/ 128382 w 734957"/>
                  <a:gd name="connsiteY9" fmla="*/ 729035 h 1932599"/>
                  <a:gd name="connsiteX10" fmla="*/ 123620 w 734957"/>
                  <a:gd name="connsiteY10" fmla="*/ 455191 h 1932599"/>
                  <a:gd name="connsiteX11" fmla="*/ 180770 w 734957"/>
                  <a:gd name="connsiteY11" fmla="*/ 450428 h 1932599"/>
                  <a:gd name="connsiteX12" fmla="*/ 152578 w 734957"/>
                  <a:gd name="connsiteY12" fmla="*/ 0 h 19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4957" h="1932599">
                    <a:moveTo>
                      <a:pt x="152578" y="0"/>
                    </a:moveTo>
                    <a:lnTo>
                      <a:pt x="728257" y="414339"/>
                    </a:lnTo>
                    <a:cubicBezTo>
                      <a:pt x="734772" y="427872"/>
                      <a:pt x="735307" y="1679609"/>
                      <a:pt x="734823" y="1695891"/>
                    </a:cubicBezTo>
                    <a:lnTo>
                      <a:pt x="583202" y="1519609"/>
                    </a:lnTo>
                    <a:cubicBezTo>
                      <a:pt x="549071" y="1492622"/>
                      <a:pt x="507797" y="1456109"/>
                      <a:pt x="530816" y="1610097"/>
                    </a:cubicBezTo>
                    <a:cubicBezTo>
                      <a:pt x="721316" y="2240335"/>
                      <a:pt x="230777" y="1801393"/>
                      <a:pt x="406990" y="1517229"/>
                    </a:cubicBezTo>
                    <a:cubicBezTo>
                      <a:pt x="437152" y="1424360"/>
                      <a:pt x="412547" y="1369591"/>
                      <a:pt x="383177" y="1345778"/>
                    </a:cubicBezTo>
                    <a:lnTo>
                      <a:pt x="181154" y="1210117"/>
                    </a:lnTo>
                    <a:lnTo>
                      <a:pt x="187913" y="807615"/>
                    </a:lnTo>
                    <a:cubicBezTo>
                      <a:pt x="187119" y="764753"/>
                      <a:pt x="179182" y="686171"/>
                      <a:pt x="128382" y="729035"/>
                    </a:cubicBezTo>
                    <a:cubicBezTo>
                      <a:pt x="-35129" y="897311"/>
                      <a:pt x="-48625" y="67840"/>
                      <a:pt x="123620" y="455191"/>
                    </a:cubicBezTo>
                    <a:cubicBezTo>
                      <a:pt x="164101" y="527422"/>
                      <a:pt x="176007" y="511547"/>
                      <a:pt x="180770" y="450428"/>
                    </a:cubicBezTo>
                    <a:lnTo>
                      <a:pt x="152578" y="0"/>
                    </a:lnTo>
                    <a:close/>
                  </a:path>
                </a:pathLst>
              </a:custGeom>
              <a:gradFill>
                <a:gsLst>
                  <a:gs pos="51700">
                    <a:srgbClr val="C00000"/>
                  </a:gs>
                  <a:gs pos="0">
                    <a:srgbClr val="9A0000"/>
                  </a:gs>
                  <a:gs pos="100000">
                    <a:srgbClr val="FF0000"/>
                  </a:gs>
                </a:gsLst>
                <a:lin ang="13500000" scaled="1"/>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9"/>
              <p:cNvSpPr/>
              <p:nvPr/>
            </p:nvSpPr>
            <p:spPr>
              <a:xfrm>
                <a:off x="2653674" y="2632099"/>
                <a:ext cx="1552013" cy="1472928"/>
              </a:xfrm>
              <a:custGeom>
                <a:avLst/>
                <a:gdLst>
                  <a:gd name="connsiteX0" fmla="*/ 0 w 1175951"/>
                  <a:gd name="connsiteY0" fmla="*/ 0 h 1252151"/>
                  <a:gd name="connsiteX1" fmla="*/ 1175951 w 1175951"/>
                  <a:gd name="connsiteY1" fmla="*/ 0 h 1252151"/>
                  <a:gd name="connsiteX2" fmla="*/ 1175951 w 1175951"/>
                  <a:gd name="connsiteY2" fmla="*/ 1252151 h 1252151"/>
                  <a:gd name="connsiteX3" fmla="*/ 0 w 1175951"/>
                  <a:gd name="connsiteY3" fmla="*/ 1252151 h 1252151"/>
                  <a:gd name="connsiteX4" fmla="*/ 0 w 1175951"/>
                  <a:gd name="connsiteY4" fmla="*/ 0 h 1252151"/>
                  <a:gd name="connsiteX0" fmla="*/ 0 w 1175951"/>
                  <a:gd name="connsiteY0" fmla="*/ 0 h 1255961"/>
                  <a:gd name="connsiteX1" fmla="*/ 1175951 w 1175951"/>
                  <a:gd name="connsiteY1" fmla="*/ 0 h 1255961"/>
                  <a:gd name="connsiteX2" fmla="*/ 1122611 w 1175951"/>
                  <a:gd name="connsiteY2" fmla="*/ 1255961 h 1255961"/>
                  <a:gd name="connsiteX3" fmla="*/ 0 w 1175951"/>
                  <a:gd name="connsiteY3" fmla="*/ 1252151 h 1255961"/>
                  <a:gd name="connsiteX4" fmla="*/ 0 w 1175951"/>
                  <a:gd name="connsiteY4" fmla="*/ 0 h 1255961"/>
                  <a:gd name="connsiteX0" fmla="*/ 0 w 1175951"/>
                  <a:gd name="connsiteY0" fmla="*/ 0 h 1255961"/>
                  <a:gd name="connsiteX1" fmla="*/ 1175951 w 1175951"/>
                  <a:gd name="connsiteY1" fmla="*/ 0 h 1255961"/>
                  <a:gd name="connsiteX2" fmla="*/ 1118801 w 1175951"/>
                  <a:gd name="connsiteY2" fmla="*/ 1255961 h 1255961"/>
                  <a:gd name="connsiteX3" fmla="*/ 0 w 1175951"/>
                  <a:gd name="connsiteY3" fmla="*/ 1252151 h 1255961"/>
                  <a:gd name="connsiteX4" fmla="*/ 0 w 1175951"/>
                  <a:gd name="connsiteY4" fmla="*/ 0 h 1255961"/>
                  <a:gd name="connsiteX0" fmla="*/ 0 w 1175951"/>
                  <a:gd name="connsiteY0" fmla="*/ 198120 h 1255961"/>
                  <a:gd name="connsiteX1" fmla="*/ 1175951 w 1175951"/>
                  <a:gd name="connsiteY1" fmla="*/ 0 h 1255961"/>
                  <a:gd name="connsiteX2" fmla="*/ 1118801 w 1175951"/>
                  <a:gd name="connsiteY2" fmla="*/ 1255961 h 1255961"/>
                  <a:gd name="connsiteX3" fmla="*/ 0 w 1175951"/>
                  <a:gd name="connsiteY3" fmla="*/ 1252151 h 1255961"/>
                  <a:gd name="connsiteX4" fmla="*/ 0 w 1175951"/>
                  <a:gd name="connsiteY4" fmla="*/ 198120 h 125596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19050 w 1195001"/>
                  <a:gd name="connsiteY4"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11533 w 1195001"/>
                  <a:gd name="connsiteY4" fmla="*/ 560071 h 1465511"/>
                  <a:gd name="connsiteX5" fmla="*/ 19050 w 1195001"/>
                  <a:gd name="connsiteY5"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52014 w 1195001"/>
                  <a:gd name="connsiteY4" fmla="*/ 581502 h 1465511"/>
                  <a:gd name="connsiteX5" fmla="*/ 19050 w 1195001"/>
                  <a:gd name="connsiteY5" fmla="*/ 198120 h 1465511"/>
                  <a:gd name="connsiteX0" fmla="*/ 19050 w 1195001"/>
                  <a:gd name="connsiteY0" fmla="*/ 198120 h 1465511"/>
                  <a:gd name="connsiteX1" fmla="*/ 1195001 w 1195001"/>
                  <a:gd name="connsiteY1" fmla="*/ 0 h 1465511"/>
                  <a:gd name="connsiteX2" fmla="*/ 1137851 w 1195001"/>
                  <a:gd name="connsiteY2" fmla="*/ 1255961 h 1465511"/>
                  <a:gd name="connsiteX3" fmla="*/ 0 w 1195001"/>
                  <a:gd name="connsiteY3" fmla="*/ 1465511 h 1465511"/>
                  <a:gd name="connsiteX4" fmla="*/ 43442 w 1195001"/>
                  <a:gd name="connsiteY4" fmla="*/ 797720 h 1465511"/>
                  <a:gd name="connsiteX5" fmla="*/ 52014 w 1195001"/>
                  <a:gd name="connsiteY5" fmla="*/ 581502 h 1465511"/>
                  <a:gd name="connsiteX6" fmla="*/ 19050 w 1195001"/>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0 w 1280146"/>
                  <a:gd name="connsiteY4" fmla="*/ 678657 h 1465511"/>
                  <a:gd name="connsiteX5" fmla="*/ 137159 w 1280146"/>
                  <a:gd name="connsiteY5" fmla="*/ 581502 h 1465511"/>
                  <a:gd name="connsiteX6" fmla="*/ 104195 w 1280146"/>
                  <a:gd name="connsiteY6"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42862 w 1280146"/>
                  <a:gd name="connsiteY4" fmla="*/ 1059657 h 1465511"/>
                  <a:gd name="connsiteX5" fmla="*/ 0 w 1280146"/>
                  <a:gd name="connsiteY5" fmla="*/ 678657 h 1465511"/>
                  <a:gd name="connsiteX6" fmla="*/ 137159 w 1280146"/>
                  <a:gd name="connsiteY6" fmla="*/ 581502 h 1465511"/>
                  <a:gd name="connsiteX7" fmla="*/ 104195 w 1280146"/>
                  <a:gd name="connsiteY7"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0 w 1280146"/>
                  <a:gd name="connsiteY5" fmla="*/ 678657 h 1465511"/>
                  <a:gd name="connsiteX6" fmla="*/ 137159 w 1280146"/>
                  <a:gd name="connsiteY6" fmla="*/ 581502 h 1465511"/>
                  <a:gd name="connsiteX7" fmla="*/ 104195 w 1280146"/>
                  <a:gd name="connsiteY7"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71437 w 1280146"/>
                  <a:gd name="connsiteY5" fmla="*/ 904876 h 1465511"/>
                  <a:gd name="connsiteX6" fmla="*/ 0 w 1280146"/>
                  <a:gd name="connsiteY6" fmla="*/ 678657 h 1465511"/>
                  <a:gd name="connsiteX7" fmla="*/ 137159 w 1280146"/>
                  <a:gd name="connsiteY7" fmla="*/ 581502 h 1465511"/>
                  <a:gd name="connsiteX8" fmla="*/ 104195 w 1280146"/>
                  <a:gd name="connsiteY8" fmla="*/ 198120 h 1465511"/>
                  <a:gd name="connsiteX0" fmla="*/ 104195 w 1280146"/>
                  <a:gd name="connsiteY0" fmla="*/ 198120 h 1465511"/>
                  <a:gd name="connsiteX1" fmla="*/ 1280146 w 1280146"/>
                  <a:gd name="connsiteY1" fmla="*/ 0 h 1465511"/>
                  <a:gd name="connsiteX2" fmla="*/ 1222996 w 1280146"/>
                  <a:gd name="connsiteY2" fmla="*/ 1255961 h 1465511"/>
                  <a:gd name="connsiteX3" fmla="*/ 85145 w 1280146"/>
                  <a:gd name="connsiteY3" fmla="*/ 1465511 h 1465511"/>
                  <a:gd name="connsiteX4" fmla="*/ 121443 w 1280146"/>
                  <a:gd name="connsiteY4" fmla="*/ 1054894 h 1465511"/>
                  <a:gd name="connsiteX5" fmla="*/ 54768 w 1280146"/>
                  <a:gd name="connsiteY5" fmla="*/ 942976 h 1465511"/>
                  <a:gd name="connsiteX6" fmla="*/ 0 w 1280146"/>
                  <a:gd name="connsiteY6" fmla="*/ 678657 h 1465511"/>
                  <a:gd name="connsiteX7" fmla="*/ 137159 w 1280146"/>
                  <a:gd name="connsiteY7" fmla="*/ 581502 h 1465511"/>
                  <a:gd name="connsiteX8" fmla="*/ 104195 w 1280146"/>
                  <a:gd name="connsiteY8" fmla="*/ 198120 h 1465511"/>
                  <a:gd name="connsiteX0" fmla="*/ 230312 w 1406263"/>
                  <a:gd name="connsiteY0" fmla="*/ 198120 h 1465511"/>
                  <a:gd name="connsiteX1" fmla="*/ 1406263 w 1406263"/>
                  <a:gd name="connsiteY1" fmla="*/ 0 h 1465511"/>
                  <a:gd name="connsiteX2" fmla="*/ 1349113 w 1406263"/>
                  <a:gd name="connsiteY2" fmla="*/ 1255961 h 1465511"/>
                  <a:gd name="connsiteX3" fmla="*/ 211262 w 1406263"/>
                  <a:gd name="connsiteY3" fmla="*/ 1465511 h 1465511"/>
                  <a:gd name="connsiteX4" fmla="*/ 247560 w 1406263"/>
                  <a:gd name="connsiteY4" fmla="*/ 1054894 h 1465511"/>
                  <a:gd name="connsiteX5" fmla="*/ 180885 w 1406263"/>
                  <a:gd name="connsiteY5" fmla="*/ 942976 h 1465511"/>
                  <a:gd name="connsiteX6" fmla="*/ 126117 w 1406263"/>
                  <a:gd name="connsiteY6" fmla="*/ 678657 h 1465511"/>
                  <a:gd name="connsiteX7" fmla="*/ 263276 w 1406263"/>
                  <a:gd name="connsiteY7" fmla="*/ 581502 h 1465511"/>
                  <a:gd name="connsiteX8" fmla="*/ 230312 w 1406263"/>
                  <a:gd name="connsiteY8" fmla="*/ 198120 h 1465511"/>
                  <a:gd name="connsiteX0" fmla="*/ 352618 w 1528569"/>
                  <a:gd name="connsiteY0" fmla="*/ 198120 h 1465511"/>
                  <a:gd name="connsiteX1" fmla="*/ 1528569 w 1528569"/>
                  <a:gd name="connsiteY1" fmla="*/ 0 h 1465511"/>
                  <a:gd name="connsiteX2" fmla="*/ 1471419 w 1528569"/>
                  <a:gd name="connsiteY2" fmla="*/ 1255961 h 1465511"/>
                  <a:gd name="connsiteX3" fmla="*/ 333568 w 1528569"/>
                  <a:gd name="connsiteY3" fmla="*/ 1465511 h 1465511"/>
                  <a:gd name="connsiteX4" fmla="*/ 369866 w 1528569"/>
                  <a:gd name="connsiteY4" fmla="*/ 1054894 h 1465511"/>
                  <a:gd name="connsiteX5" fmla="*/ 303191 w 1528569"/>
                  <a:gd name="connsiteY5" fmla="*/ 942976 h 1465511"/>
                  <a:gd name="connsiteX6" fmla="*/ 248423 w 1528569"/>
                  <a:gd name="connsiteY6" fmla="*/ 678657 h 1465511"/>
                  <a:gd name="connsiteX7" fmla="*/ 385582 w 1528569"/>
                  <a:gd name="connsiteY7" fmla="*/ 581502 h 1465511"/>
                  <a:gd name="connsiteX8" fmla="*/ 352618 w 1528569"/>
                  <a:gd name="connsiteY8" fmla="*/ 198120 h 1465511"/>
                  <a:gd name="connsiteX0" fmla="*/ 372446 w 1548397"/>
                  <a:gd name="connsiteY0" fmla="*/ 198120 h 1465511"/>
                  <a:gd name="connsiteX1" fmla="*/ 1548397 w 1548397"/>
                  <a:gd name="connsiteY1" fmla="*/ 0 h 1465511"/>
                  <a:gd name="connsiteX2" fmla="*/ 1491247 w 1548397"/>
                  <a:gd name="connsiteY2" fmla="*/ 1255961 h 1465511"/>
                  <a:gd name="connsiteX3" fmla="*/ 353396 w 1548397"/>
                  <a:gd name="connsiteY3" fmla="*/ 1465511 h 1465511"/>
                  <a:gd name="connsiteX4" fmla="*/ 389694 w 1548397"/>
                  <a:gd name="connsiteY4" fmla="*/ 1054894 h 1465511"/>
                  <a:gd name="connsiteX5" fmla="*/ 323019 w 1548397"/>
                  <a:gd name="connsiteY5" fmla="*/ 942976 h 1465511"/>
                  <a:gd name="connsiteX6" fmla="*/ 268251 w 1548397"/>
                  <a:gd name="connsiteY6" fmla="*/ 678657 h 1465511"/>
                  <a:gd name="connsiteX7" fmla="*/ 405410 w 1548397"/>
                  <a:gd name="connsiteY7" fmla="*/ 581502 h 1465511"/>
                  <a:gd name="connsiteX8" fmla="*/ 372446 w 1548397"/>
                  <a:gd name="connsiteY8" fmla="*/ 198120 h 1465511"/>
                  <a:gd name="connsiteX0" fmla="*/ 381566 w 1557517"/>
                  <a:gd name="connsiteY0" fmla="*/ 198120 h 1465511"/>
                  <a:gd name="connsiteX1" fmla="*/ 1557517 w 1557517"/>
                  <a:gd name="connsiteY1" fmla="*/ 0 h 1465511"/>
                  <a:gd name="connsiteX2" fmla="*/ 1500367 w 1557517"/>
                  <a:gd name="connsiteY2" fmla="*/ 1255961 h 1465511"/>
                  <a:gd name="connsiteX3" fmla="*/ 362516 w 1557517"/>
                  <a:gd name="connsiteY3" fmla="*/ 1465511 h 1465511"/>
                  <a:gd name="connsiteX4" fmla="*/ 398814 w 1557517"/>
                  <a:gd name="connsiteY4" fmla="*/ 1054894 h 1465511"/>
                  <a:gd name="connsiteX5" fmla="*/ 332139 w 1557517"/>
                  <a:gd name="connsiteY5" fmla="*/ 942976 h 1465511"/>
                  <a:gd name="connsiteX6" fmla="*/ 277371 w 1557517"/>
                  <a:gd name="connsiteY6" fmla="*/ 678657 h 1465511"/>
                  <a:gd name="connsiteX7" fmla="*/ 414530 w 1557517"/>
                  <a:gd name="connsiteY7" fmla="*/ 581502 h 1465511"/>
                  <a:gd name="connsiteX8" fmla="*/ 381566 w 1557517"/>
                  <a:gd name="connsiteY8" fmla="*/ 198120 h 1465511"/>
                  <a:gd name="connsiteX0" fmla="*/ 372128 w 1548079"/>
                  <a:gd name="connsiteY0" fmla="*/ 198120 h 1465511"/>
                  <a:gd name="connsiteX1" fmla="*/ 1548079 w 1548079"/>
                  <a:gd name="connsiteY1" fmla="*/ 0 h 1465511"/>
                  <a:gd name="connsiteX2" fmla="*/ 1490929 w 1548079"/>
                  <a:gd name="connsiteY2" fmla="*/ 1255961 h 1465511"/>
                  <a:gd name="connsiteX3" fmla="*/ 353078 w 1548079"/>
                  <a:gd name="connsiteY3" fmla="*/ 1465511 h 1465511"/>
                  <a:gd name="connsiteX4" fmla="*/ 389376 w 1548079"/>
                  <a:gd name="connsiteY4" fmla="*/ 1054894 h 1465511"/>
                  <a:gd name="connsiteX5" fmla="*/ 322701 w 1548079"/>
                  <a:gd name="connsiteY5" fmla="*/ 942976 h 1465511"/>
                  <a:gd name="connsiteX6" fmla="*/ 267933 w 1548079"/>
                  <a:gd name="connsiteY6" fmla="*/ 678657 h 1465511"/>
                  <a:gd name="connsiteX7" fmla="*/ 405092 w 1548079"/>
                  <a:gd name="connsiteY7" fmla="*/ 581502 h 1465511"/>
                  <a:gd name="connsiteX8" fmla="*/ 372128 w 1548079"/>
                  <a:gd name="connsiteY8" fmla="*/ 198120 h 1465511"/>
                  <a:gd name="connsiteX0" fmla="*/ 392941 w 1568892"/>
                  <a:gd name="connsiteY0" fmla="*/ 198120 h 1465511"/>
                  <a:gd name="connsiteX1" fmla="*/ 1568892 w 1568892"/>
                  <a:gd name="connsiteY1" fmla="*/ 0 h 1465511"/>
                  <a:gd name="connsiteX2" fmla="*/ 1511742 w 1568892"/>
                  <a:gd name="connsiteY2" fmla="*/ 1255961 h 1465511"/>
                  <a:gd name="connsiteX3" fmla="*/ 373891 w 1568892"/>
                  <a:gd name="connsiteY3" fmla="*/ 1465511 h 1465511"/>
                  <a:gd name="connsiteX4" fmla="*/ 410189 w 1568892"/>
                  <a:gd name="connsiteY4" fmla="*/ 1054894 h 1465511"/>
                  <a:gd name="connsiteX5" fmla="*/ 300652 w 1568892"/>
                  <a:gd name="connsiteY5" fmla="*/ 959645 h 1465511"/>
                  <a:gd name="connsiteX6" fmla="*/ 288746 w 1568892"/>
                  <a:gd name="connsiteY6" fmla="*/ 678657 h 1465511"/>
                  <a:gd name="connsiteX7" fmla="*/ 425905 w 1568892"/>
                  <a:gd name="connsiteY7" fmla="*/ 581502 h 1465511"/>
                  <a:gd name="connsiteX8" fmla="*/ 392941 w 15688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67441 w 1543392"/>
                  <a:gd name="connsiteY0" fmla="*/ 198120 h 1465511"/>
                  <a:gd name="connsiteX1" fmla="*/ 1543392 w 1543392"/>
                  <a:gd name="connsiteY1" fmla="*/ 0 h 1465511"/>
                  <a:gd name="connsiteX2" fmla="*/ 1486242 w 1543392"/>
                  <a:gd name="connsiteY2" fmla="*/ 1255961 h 1465511"/>
                  <a:gd name="connsiteX3" fmla="*/ 348391 w 1543392"/>
                  <a:gd name="connsiteY3" fmla="*/ 1465511 h 1465511"/>
                  <a:gd name="connsiteX4" fmla="*/ 384689 w 1543392"/>
                  <a:gd name="connsiteY4" fmla="*/ 1054894 h 1465511"/>
                  <a:gd name="connsiteX5" fmla="*/ 275152 w 1543392"/>
                  <a:gd name="connsiteY5" fmla="*/ 959645 h 1465511"/>
                  <a:gd name="connsiteX6" fmla="*/ 263246 w 1543392"/>
                  <a:gd name="connsiteY6" fmla="*/ 678657 h 1465511"/>
                  <a:gd name="connsiteX7" fmla="*/ 400405 w 1543392"/>
                  <a:gd name="connsiteY7" fmla="*/ 581502 h 1465511"/>
                  <a:gd name="connsiteX8" fmla="*/ 367441 w 1543392"/>
                  <a:gd name="connsiteY8" fmla="*/ 198120 h 1465511"/>
                  <a:gd name="connsiteX0" fmla="*/ 375108 w 1551059"/>
                  <a:gd name="connsiteY0" fmla="*/ 198120 h 1465511"/>
                  <a:gd name="connsiteX1" fmla="*/ 1551059 w 1551059"/>
                  <a:gd name="connsiteY1" fmla="*/ 0 h 1465511"/>
                  <a:gd name="connsiteX2" fmla="*/ 1493909 w 1551059"/>
                  <a:gd name="connsiteY2" fmla="*/ 1255961 h 1465511"/>
                  <a:gd name="connsiteX3" fmla="*/ 356058 w 1551059"/>
                  <a:gd name="connsiteY3" fmla="*/ 1465511 h 1465511"/>
                  <a:gd name="connsiteX4" fmla="*/ 392356 w 1551059"/>
                  <a:gd name="connsiteY4" fmla="*/ 1054894 h 1465511"/>
                  <a:gd name="connsiteX5" fmla="*/ 282819 w 1551059"/>
                  <a:gd name="connsiteY5" fmla="*/ 959645 h 1465511"/>
                  <a:gd name="connsiteX6" fmla="*/ 256626 w 1551059"/>
                  <a:gd name="connsiteY6" fmla="*/ 676276 h 1465511"/>
                  <a:gd name="connsiteX7" fmla="*/ 408072 w 1551059"/>
                  <a:gd name="connsiteY7" fmla="*/ 581502 h 1465511"/>
                  <a:gd name="connsiteX8" fmla="*/ 375108 w 1551059"/>
                  <a:gd name="connsiteY8" fmla="*/ 198120 h 1465511"/>
                  <a:gd name="connsiteX0" fmla="*/ 365745 w 1541696"/>
                  <a:gd name="connsiteY0" fmla="*/ 198120 h 1465511"/>
                  <a:gd name="connsiteX1" fmla="*/ 1541696 w 1541696"/>
                  <a:gd name="connsiteY1" fmla="*/ 0 h 1465511"/>
                  <a:gd name="connsiteX2" fmla="*/ 1484546 w 1541696"/>
                  <a:gd name="connsiteY2" fmla="*/ 1255961 h 1465511"/>
                  <a:gd name="connsiteX3" fmla="*/ 346695 w 1541696"/>
                  <a:gd name="connsiteY3" fmla="*/ 1465511 h 1465511"/>
                  <a:gd name="connsiteX4" fmla="*/ 382993 w 1541696"/>
                  <a:gd name="connsiteY4" fmla="*/ 1054894 h 1465511"/>
                  <a:gd name="connsiteX5" fmla="*/ 273456 w 1541696"/>
                  <a:gd name="connsiteY5" fmla="*/ 959645 h 1465511"/>
                  <a:gd name="connsiteX6" fmla="*/ 247263 w 1541696"/>
                  <a:gd name="connsiteY6" fmla="*/ 676276 h 1465511"/>
                  <a:gd name="connsiteX7" fmla="*/ 398709 w 1541696"/>
                  <a:gd name="connsiteY7" fmla="*/ 581502 h 1465511"/>
                  <a:gd name="connsiteX8" fmla="*/ 365745 w 1541696"/>
                  <a:gd name="connsiteY8" fmla="*/ 198120 h 1465511"/>
                  <a:gd name="connsiteX0" fmla="*/ 371380 w 1547331"/>
                  <a:gd name="connsiteY0" fmla="*/ 198120 h 1465511"/>
                  <a:gd name="connsiteX1" fmla="*/ 1547331 w 1547331"/>
                  <a:gd name="connsiteY1" fmla="*/ 0 h 1465511"/>
                  <a:gd name="connsiteX2" fmla="*/ 1490181 w 1547331"/>
                  <a:gd name="connsiteY2" fmla="*/ 1255961 h 1465511"/>
                  <a:gd name="connsiteX3" fmla="*/ 352330 w 1547331"/>
                  <a:gd name="connsiteY3" fmla="*/ 1465511 h 1465511"/>
                  <a:gd name="connsiteX4" fmla="*/ 388628 w 1547331"/>
                  <a:gd name="connsiteY4" fmla="*/ 1054894 h 1465511"/>
                  <a:gd name="connsiteX5" fmla="*/ 267185 w 1547331"/>
                  <a:gd name="connsiteY5" fmla="*/ 966789 h 1465511"/>
                  <a:gd name="connsiteX6" fmla="*/ 252898 w 1547331"/>
                  <a:gd name="connsiteY6" fmla="*/ 676276 h 1465511"/>
                  <a:gd name="connsiteX7" fmla="*/ 404344 w 1547331"/>
                  <a:gd name="connsiteY7" fmla="*/ 581502 h 1465511"/>
                  <a:gd name="connsiteX8" fmla="*/ 371380 w 1547331"/>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7922 w 1543873"/>
                  <a:gd name="connsiteY0" fmla="*/ 198120 h 1465511"/>
                  <a:gd name="connsiteX1" fmla="*/ 1543873 w 1543873"/>
                  <a:gd name="connsiteY1" fmla="*/ 0 h 1465511"/>
                  <a:gd name="connsiteX2" fmla="*/ 1486723 w 1543873"/>
                  <a:gd name="connsiteY2" fmla="*/ 1255961 h 1465511"/>
                  <a:gd name="connsiteX3" fmla="*/ 348872 w 1543873"/>
                  <a:gd name="connsiteY3" fmla="*/ 1465511 h 1465511"/>
                  <a:gd name="connsiteX4" fmla="*/ 385170 w 1543873"/>
                  <a:gd name="connsiteY4" fmla="*/ 1054894 h 1465511"/>
                  <a:gd name="connsiteX5" fmla="*/ 263727 w 1543873"/>
                  <a:gd name="connsiteY5" fmla="*/ 966789 h 1465511"/>
                  <a:gd name="connsiteX6" fmla="*/ 249440 w 1543873"/>
                  <a:gd name="connsiteY6" fmla="*/ 676276 h 1465511"/>
                  <a:gd name="connsiteX7" fmla="*/ 400886 w 1543873"/>
                  <a:gd name="connsiteY7" fmla="*/ 581502 h 1465511"/>
                  <a:gd name="connsiteX8" fmla="*/ 367922 w 1543873"/>
                  <a:gd name="connsiteY8" fmla="*/ 198120 h 1465511"/>
                  <a:gd name="connsiteX0" fmla="*/ 366795 w 1542746"/>
                  <a:gd name="connsiteY0" fmla="*/ 198120 h 1465511"/>
                  <a:gd name="connsiteX1" fmla="*/ 1542746 w 1542746"/>
                  <a:gd name="connsiteY1" fmla="*/ 0 h 1465511"/>
                  <a:gd name="connsiteX2" fmla="*/ 1485596 w 1542746"/>
                  <a:gd name="connsiteY2" fmla="*/ 1255961 h 1465511"/>
                  <a:gd name="connsiteX3" fmla="*/ 347745 w 1542746"/>
                  <a:gd name="connsiteY3" fmla="*/ 1465511 h 1465511"/>
                  <a:gd name="connsiteX4" fmla="*/ 384043 w 1542746"/>
                  <a:gd name="connsiteY4" fmla="*/ 1054894 h 1465511"/>
                  <a:gd name="connsiteX5" fmla="*/ 264981 w 1542746"/>
                  <a:gd name="connsiteY5" fmla="*/ 969171 h 1465511"/>
                  <a:gd name="connsiteX6" fmla="*/ 248313 w 1542746"/>
                  <a:gd name="connsiteY6" fmla="*/ 676276 h 1465511"/>
                  <a:gd name="connsiteX7" fmla="*/ 399759 w 1542746"/>
                  <a:gd name="connsiteY7" fmla="*/ 581502 h 1465511"/>
                  <a:gd name="connsiteX8" fmla="*/ 366795 w 1542746"/>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0241 w 1546192"/>
                  <a:gd name="connsiteY0" fmla="*/ 198120 h 1465511"/>
                  <a:gd name="connsiteX1" fmla="*/ 1546192 w 1546192"/>
                  <a:gd name="connsiteY1" fmla="*/ 0 h 1465511"/>
                  <a:gd name="connsiteX2" fmla="*/ 1489042 w 1546192"/>
                  <a:gd name="connsiteY2" fmla="*/ 1255961 h 1465511"/>
                  <a:gd name="connsiteX3" fmla="*/ 351191 w 1546192"/>
                  <a:gd name="connsiteY3" fmla="*/ 1465511 h 1465511"/>
                  <a:gd name="connsiteX4" fmla="*/ 387489 w 1546192"/>
                  <a:gd name="connsiteY4" fmla="*/ 1054894 h 1465511"/>
                  <a:gd name="connsiteX5" fmla="*/ 268427 w 1546192"/>
                  <a:gd name="connsiteY5" fmla="*/ 969171 h 1465511"/>
                  <a:gd name="connsiteX6" fmla="*/ 251759 w 1546192"/>
                  <a:gd name="connsiteY6" fmla="*/ 676276 h 1465511"/>
                  <a:gd name="connsiteX7" fmla="*/ 403205 w 1546192"/>
                  <a:gd name="connsiteY7" fmla="*/ 581502 h 1465511"/>
                  <a:gd name="connsiteX8" fmla="*/ 370241 w 1546192"/>
                  <a:gd name="connsiteY8" fmla="*/ 198120 h 1465511"/>
                  <a:gd name="connsiteX0" fmla="*/ 377819 w 1553770"/>
                  <a:gd name="connsiteY0" fmla="*/ 198120 h 1465511"/>
                  <a:gd name="connsiteX1" fmla="*/ 1553770 w 1553770"/>
                  <a:gd name="connsiteY1" fmla="*/ 0 h 1465511"/>
                  <a:gd name="connsiteX2" fmla="*/ 1496620 w 1553770"/>
                  <a:gd name="connsiteY2" fmla="*/ 1255961 h 1465511"/>
                  <a:gd name="connsiteX3" fmla="*/ 358769 w 1553770"/>
                  <a:gd name="connsiteY3" fmla="*/ 1465511 h 1465511"/>
                  <a:gd name="connsiteX4" fmla="*/ 395067 w 1553770"/>
                  <a:gd name="connsiteY4" fmla="*/ 1054894 h 1465511"/>
                  <a:gd name="connsiteX5" fmla="*/ 276005 w 1553770"/>
                  <a:gd name="connsiteY5" fmla="*/ 969171 h 1465511"/>
                  <a:gd name="connsiteX6" fmla="*/ 245049 w 1553770"/>
                  <a:gd name="connsiteY6" fmla="*/ 664370 h 1465511"/>
                  <a:gd name="connsiteX7" fmla="*/ 410783 w 1553770"/>
                  <a:gd name="connsiteY7" fmla="*/ 581502 h 1465511"/>
                  <a:gd name="connsiteX8" fmla="*/ 377819 w 1553770"/>
                  <a:gd name="connsiteY8" fmla="*/ 198120 h 1465511"/>
                  <a:gd name="connsiteX0" fmla="*/ 377819 w 1553770"/>
                  <a:gd name="connsiteY0" fmla="*/ 198120 h 1465511"/>
                  <a:gd name="connsiteX1" fmla="*/ 1553770 w 1553770"/>
                  <a:gd name="connsiteY1" fmla="*/ 0 h 1465511"/>
                  <a:gd name="connsiteX2" fmla="*/ 1496620 w 1553770"/>
                  <a:gd name="connsiteY2" fmla="*/ 1255961 h 1465511"/>
                  <a:gd name="connsiteX3" fmla="*/ 358769 w 1553770"/>
                  <a:gd name="connsiteY3" fmla="*/ 1465511 h 1465511"/>
                  <a:gd name="connsiteX4" fmla="*/ 395067 w 1553770"/>
                  <a:gd name="connsiteY4" fmla="*/ 1054894 h 1465511"/>
                  <a:gd name="connsiteX5" fmla="*/ 276005 w 1553770"/>
                  <a:gd name="connsiteY5" fmla="*/ 969171 h 1465511"/>
                  <a:gd name="connsiteX6" fmla="*/ 245049 w 1553770"/>
                  <a:gd name="connsiteY6" fmla="*/ 664370 h 1465511"/>
                  <a:gd name="connsiteX7" fmla="*/ 410783 w 1553770"/>
                  <a:gd name="connsiteY7" fmla="*/ 581502 h 1465511"/>
                  <a:gd name="connsiteX8" fmla="*/ 377819 w 1553770"/>
                  <a:gd name="connsiteY8" fmla="*/ 198120 h 1465511"/>
                  <a:gd name="connsiteX0" fmla="*/ 371299 w 1547250"/>
                  <a:gd name="connsiteY0" fmla="*/ 198120 h 1465511"/>
                  <a:gd name="connsiteX1" fmla="*/ 1547250 w 1547250"/>
                  <a:gd name="connsiteY1" fmla="*/ 0 h 1465511"/>
                  <a:gd name="connsiteX2" fmla="*/ 1490100 w 1547250"/>
                  <a:gd name="connsiteY2" fmla="*/ 1255961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1299 w 1547250"/>
                  <a:gd name="connsiteY8" fmla="*/ 198120 h 1465511"/>
                  <a:gd name="connsiteX0" fmla="*/ 371299 w 1547250"/>
                  <a:gd name="connsiteY0" fmla="*/ 198120 h 1465511"/>
                  <a:gd name="connsiteX1" fmla="*/ 1547250 w 1547250"/>
                  <a:gd name="connsiteY1" fmla="*/ 0 h 1465511"/>
                  <a:gd name="connsiteX2" fmla="*/ 1490100 w 1547250"/>
                  <a:gd name="connsiteY2" fmla="*/ 1255961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1299 w 1547250"/>
                  <a:gd name="connsiteY8" fmla="*/ 198120 h 1465511"/>
                  <a:gd name="connsiteX0" fmla="*/ 371299 w 1547250"/>
                  <a:gd name="connsiteY0" fmla="*/ 198120 h 1465511"/>
                  <a:gd name="connsiteX1" fmla="*/ 1547250 w 1547250"/>
                  <a:gd name="connsiteY1" fmla="*/ 0 h 1465511"/>
                  <a:gd name="connsiteX2" fmla="*/ 1490100 w 1547250"/>
                  <a:gd name="connsiteY2" fmla="*/ 1255961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1299 w 1547250"/>
                  <a:gd name="connsiteY8" fmla="*/ 198120 h 1465511"/>
                  <a:gd name="connsiteX0" fmla="*/ 371299 w 1547250"/>
                  <a:gd name="connsiteY0" fmla="*/ 198120 h 1465511"/>
                  <a:gd name="connsiteX1" fmla="*/ 1547250 w 1547250"/>
                  <a:gd name="connsiteY1" fmla="*/ 0 h 1465511"/>
                  <a:gd name="connsiteX2" fmla="*/ 1487718 w 1547250"/>
                  <a:gd name="connsiteY2" fmla="*/ 1253579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1299 w 1547250"/>
                  <a:gd name="connsiteY8" fmla="*/ 198120 h 1465511"/>
                  <a:gd name="connsiteX0" fmla="*/ 376061 w 1547250"/>
                  <a:gd name="connsiteY0" fmla="*/ 198120 h 1465511"/>
                  <a:gd name="connsiteX1" fmla="*/ 1547250 w 1547250"/>
                  <a:gd name="connsiteY1" fmla="*/ 0 h 1465511"/>
                  <a:gd name="connsiteX2" fmla="*/ 1487718 w 1547250"/>
                  <a:gd name="connsiteY2" fmla="*/ 1253579 h 1465511"/>
                  <a:gd name="connsiteX3" fmla="*/ 352249 w 1547250"/>
                  <a:gd name="connsiteY3" fmla="*/ 1465511 h 1465511"/>
                  <a:gd name="connsiteX4" fmla="*/ 388547 w 1547250"/>
                  <a:gd name="connsiteY4" fmla="*/ 1054894 h 1465511"/>
                  <a:gd name="connsiteX5" fmla="*/ 269485 w 1547250"/>
                  <a:gd name="connsiteY5" fmla="*/ 969171 h 1465511"/>
                  <a:gd name="connsiteX6" fmla="*/ 238529 w 1547250"/>
                  <a:gd name="connsiteY6" fmla="*/ 664370 h 1465511"/>
                  <a:gd name="connsiteX7" fmla="*/ 404263 w 1547250"/>
                  <a:gd name="connsiteY7" fmla="*/ 581502 h 1465511"/>
                  <a:gd name="connsiteX8" fmla="*/ 376061 w 1547250"/>
                  <a:gd name="connsiteY8" fmla="*/ 198120 h 1465511"/>
                  <a:gd name="connsiteX0" fmla="*/ 376061 w 1549632"/>
                  <a:gd name="connsiteY0" fmla="*/ 200501 h 1467892"/>
                  <a:gd name="connsiteX1" fmla="*/ 1549632 w 1549632"/>
                  <a:gd name="connsiteY1" fmla="*/ 0 h 1467892"/>
                  <a:gd name="connsiteX2" fmla="*/ 1487718 w 1549632"/>
                  <a:gd name="connsiteY2" fmla="*/ 1255960 h 1467892"/>
                  <a:gd name="connsiteX3" fmla="*/ 352249 w 1549632"/>
                  <a:gd name="connsiteY3" fmla="*/ 1467892 h 1467892"/>
                  <a:gd name="connsiteX4" fmla="*/ 388547 w 1549632"/>
                  <a:gd name="connsiteY4" fmla="*/ 1057275 h 1467892"/>
                  <a:gd name="connsiteX5" fmla="*/ 269485 w 1549632"/>
                  <a:gd name="connsiteY5" fmla="*/ 971552 h 1467892"/>
                  <a:gd name="connsiteX6" fmla="*/ 238529 w 1549632"/>
                  <a:gd name="connsiteY6" fmla="*/ 666751 h 1467892"/>
                  <a:gd name="connsiteX7" fmla="*/ 404263 w 1549632"/>
                  <a:gd name="connsiteY7" fmla="*/ 583883 h 1467892"/>
                  <a:gd name="connsiteX8" fmla="*/ 376061 w 1549632"/>
                  <a:gd name="connsiteY8" fmla="*/ 200501 h 1467892"/>
                  <a:gd name="connsiteX0" fmla="*/ 376061 w 1552013"/>
                  <a:gd name="connsiteY0" fmla="*/ 202882 h 1470273"/>
                  <a:gd name="connsiteX1" fmla="*/ 1552013 w 1552013"/>
                  <a:gd name="connsiteY1" fmla="*/ 0 h 1470273"/>
                  <a:gd name="connsiteX2" fmla="*/ 1487718 w 1552013"/>
                  <a:gd name="connsiteY2" fmla="*/ 1258341 h 1470273"/>
                  <a:gd name="connsiteX3" fmla="*/ 352249 w 1552013"/>
                  <a:gd name="connsiteY3" fmla="*/ 1470273 h 1470273"/>
                  <a:gd name="connsiteX4" fmla="*/ 388547 w 1552013"/>
                  <a:gd name="connsiteY4" fmla="*/ 1059656 h 1470273"/>
                  <a:gd name="connsiteX5" fmla="*/ 269485 w 1552013"/>
                  <a:gd name="connsiteY5" fmla="*/ 973933 h 1470273"/>
                  <a:gd name="connsiteX6" fmla="*/ 238529 w 1552013"/>
                  <a:gd name="connsiteY6" fmla="*/ 669132 h 1470273"/>
                  <a:gd name="connsiteX7" fmla="*/ 404263 w 1552013"/>
                  <a:gd name="connsiteY7" fmla="*/ 586264 h 1470273"/>
                  <a:gd name="connsiteX8" fmla="*/ 376061 w 1552013"/>
                  <a:gd name="connsiteY8" fmla="*/ 202882 h 1470273"/>
                  <a:gd name="connsiteX0" fmla="*/ 376061 w 1552013"/>
                  <a:gd name="connsiteY0" fmla="*/ 202882 h 1470273"/>
                  <a:gd name="connsiteX1" fmla="*/ 1552013 w 1552013"/>
                  <a:gd name="connsiteY1" fmla="*/ 0 h 1470273"/>
                  <a:gd name="connsiteX2" fmla="*/ 1487718 w 1552013"/>
                  <a:gd name="connsiteY2" fmla="*/ 1258341 h 1470273"/>
                  <a:gd name="connsiteX3" fmla="*/ 352249 w 1552013"/>
                  <a:gd name="connsiteY3" fmla="*/ 1470273 h 1470273"/>
                  <a:gd name="connsiteX4" fmla="*/ 388547 w 1552013"/>
                  <a:gd name="connsiteY4" fmla="*/ 1059656 h 1470273"/>
                  <a:gd name="connsiteX5" fmla="*/ 269485 w 1552013"/>
                  <a:gd name="connsiteY5" fmla="*/ 973933 h 1470273"/>
                  <a:gd name="connsiteX6" fmla="*/ 238529 w 1552013"/>
                  <a:gd name="connsiteY6" fmla="*/ 669132 h 1470273"/>
                  <a:gd name="connsiteX7" fmla="*/ 404263 w 1552013"/>
                  <a:gd name="connsiteY7" fmla="*/ 586264 h 1470273"/>
                  <a:gd name="connsiteX8" fmla="*/ 376061 w 1552013"/>
                  <a:gd name="connsiteY8" fmla="*/ 202882 h 1470273"/>
                  <a:gd name="connsiteX0" fmla="*/ 376061 w 1552013"/>
                  <a:gd name="connsiteY0" fmla="*/ 205537 h 1472928"/>
                  <a:gd name="connsiteX1" fmla="*/ 1552013 w 1552013"/>
                  <a:gd name="connsiteY1" fmla="*/ 2655 h 1472928"/>
                  <a:gd name="connsiteX2" fmla="*/ 1487718 w 1552013"/>
                  <a:gd name="connsiteY2" fmla="*/ 1260996 h 1472928"/>
                  <a:gd name="connsiteX3" fmla="*/ 352249 w 1552013"/>
                  <a:gd name="connsiteY3" fmla="*/ 1472928 h 1472928"/>
                  <a:gd name="connsiteX4" fmla="*/ 388547 w 1552013"/>
                  <a:gd name="connsiteY4" fmla="*/ 1062311 h 1472928"/>
                  <a:gd name="connsiteX5" fmla="*/ 269485 w 1552013"/>
                  <a:gd name="connsiteY5" fmla="*/ 976588 h 1472928"/>
                  <a:gd name="connsiteX6" fmla="*/ 238529 w 1552013"/>
                  <a:gd name="connsiteY6" fmla="*/ 671787 h 1472928"/>
                  <a:gd name="connsiteX7" fmla="*/ 404263 w 1552013"/>
                  <a:gd name="connsiteY7" fmla="*/ 588919 h 1472928"/>
                  <a:gd name="connsiteX8" fmla="*/ 376061 w 1552013"/>
                  <a:gd name="connsiteY8" fmla="*/ 205537 h 1472928"/>
                  <a:gd name="connsiteX0" fmla="*/ 376061 w 1552013"/>
                  <a:gd name="connsiteY0" fmla="*/ 205537 h 1472928"/>
                  <a:gd name="connsiteX1" fmla="*/ 1552013 w 1552013"/>
                  <a:gd name="connsiteY1" fmla="*/ 2655 h 1472928"/>
                  <a:gd name="connsiteX2" fmla="*/ 1483257 w 1552013"/>
                  <a:gd name="connsiteY2" fmla="*/ 1260996 h 1472928"/>
                  <a:gd name="connsiteX3" fmla="*/ 352249 w 1552013"/>
                  <a:gd name="connsiteY3" fmla="*/ 1472928 h 1472928"/>
                  <a:gd name="connsiteX4" fmla="*/ 388547 w 1552013"/>
                  <a:gd name="connsiteY4" fmla="*/ 1062311 h 1472928"/>
                  <a:gd name="connsiteX5" fmla="*/ 269485 w 1552013"/>
                  <a:gd name="connsiteY5" fmla="*/ 976588 h 1472928"/>
                  <a:gd name="connsiteX6" fmla="*/ 238529 w 1552013"/>
                  <a:gd name="connsiteY6" fmla="*/ 671787 h 1472928"/>
                  <a:gd name="connsiteX7" fmla="*/ 404263 w 1552013"/>
                  <a:gd name="connsiteY7" fmla="*/ 588919 h 1472928"/>
                  <a:gd name="connsiteX8" fmla="*/ 376061 w 1552013"/>
                  <a:gd name="connsiteY8" fmla="*/ 205537 h 147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013" h="1472928">
                    <a:moveTo>
                      <a:pt x="376061" y="205537"/>
                    </a:moveTo>
                    <a:cubicBezTo>
                      <a:pt x="427527" y="171247"/>
                      <a:pt x="1469591" y="-24968"/>
                      <a:pt x="1552013" y="2655"/>
                    </a:cubicBezTo>
                    <a:lnTo>
                      <a:pt x="1483257" y="1260996"/>
                    </a:lnTo>
                    <a:cubicBezTo>
                      <a:pt x="1106354" y="1352278"/>
                      <a:pt x="807733" y="1431653"/>
                      <a:pt x="352249" y="1472928"/>
                    </a:cubicBezTo>
                    <a:lnTo>
                      <a:pt x="388547" y="1062311"/>
                    </a:lnTo>
                    <a:cubicBezTo>
                      <a:pt x="402041" y="951980"/>
                      <a:pt x="332191" y="913088"/>
                      <a:pt x="269485" y="976588"/>
                    </a:cubicBezTo>
                    <a:cubicBezTo>
                      <a:pt x="-72621" y="1419500"/>
                      <a:pt x="-95640" y="381275"/>
                      <a:pt x="238529" y="671787"/>
                    </a:cubicBezTo>
                    <a:cubicBezTo>
                      <a:pt x="310443" y="713222"/>
                      <a:pt x="399024" y="647499"/>
                      <a:pt x="404263" y="588919"/>
                    </a:cubicBezTo>
                    <a:lnTo>
                      <a:pt x="376061" y="205537"/>
                    </a:lnTo>
                    <a:close/>
                  </a:path>
                </a:pathLst>
              </a:custGeom>
              <a:gradFill flip="none" rotWithShape="1">
                <a:gsLst>
                  <a:gs pos="0">
                    <a:schemeClr val="tx1">
                      <a:lumMod val="65000"/>
                      <a:lumOff val="35000"/>
                    </a:schemeClr>
                  </a:gs>
                  <a:gs pos="50000">
                    <a:schemeClr val="bg1">
                      <a:lumMod val="65000"/>
                    </a:schemeClr>
                  </a:gs>
                  <a:gs pos="100000">
                    <a:schemeClr val="bg1">
                      <a:lumMod val="85000"/>
                    </a:schemeClr>
                  </a:gs>
                </a:gsLst>
                <a:lin ang="135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6"/>
              <p:cNvSpPr/>
              <p:nvPr/>
            </p:nvSpPr>
            <p:spPr>
              <a:xfrm>
                <a:off x="2952527" y="3510410"/>
                <a:ext cx="1188879" cy="1758007"/>
              </a:xfrm>
              <a:custGeom>
                <a:avLst/>
                <a:gdLst>
                  <a:gd name="connsiteX0" fmla="*/ 0 w 1143000"/>
                  <a:gd name="connsiteY0" fmla="*/ 0 h 998220"/>
                  <a:gd name="connsiteX1" fmla="*/ 1143000 w 1143000"/>
                  <a:gd name="connsiteY1" fmla="*/ 0 h 998220"/>
                  <a:gd name="connsiteX2" fmla="*/ 1143000 w 1143000"/>
                  <a:gd name="connsiteY2" fmla="*/ 998220 h 998220"/>
                  <a:gd name="connsiteX3" fmla="*/ 0 w 1143000"/>
                  <a:gd name="connsiteY3" fmla="*/ 998220 h 998220"/>
                  <a:gd name="connsiteX4" fmla="*/ 0 w 1143000"/>
                  <a:gd name="connsiteY4" fmla="*/ 0 h 998220"/>
                  <a:gd name="connsiteX0" fmla="*/ 0 w 1184910"/>
                  <a:gd name="connsiteY0" fmla="*/ 129540 h 1127760"/>
                  <a:gd name="connsiteX1" fmla="*/ 1184910 w 1184910"/>
                  <a:gd name="connsiteY1" fmla="*/ 0 h 1127760"/>
                  <a:gd name="connsiteX2" fmla="*/ 1143000 w 1184910"/>
                  <a:gd name="connsiteY2" fmla="*/ 1127760 h 1127760"/>
                  <a:gd name="connsiteX3" fmla="*/ 0 w 1184910"/>
                  <a:gd name="connsiteY3" fmla="*/ 1127760 h 1127760"/>
                  <a:gd name="connsiteX4" fmla="*/ 0 w 1184910"/>
                  <a:gd name="connsiteY4" fmla="*/ 129540 h 1127760"/>
                  <a:gd name="connsiteX0" fmla="*/ 0 w 1184910"/>
                  <a:gd name="connsiteY0" fmla="*/ 129540 h 1386840"/>
                  <a:gd name="connsiteX1" fmla="*/ 1184910 w 1184910"/>
                  <a:gd name="connsiteY1" fmla="*/ 0 h 1386840"/>
                  <a:gd name="connsiteX2" fmla="*/ 1143000 w 1184910"/>
                  <a:gd name="connsiteY2" fmla="*/ 1127760 h 1386840"/>
                  <a:gd name="connsiteX3" fmla="*/ 22860 w 1184910"/>
                  <a:gd name="connsiteY3" fmla="*/ 1386840 h 1386840"/>
                  <a:gd name="connsiteX4" fmla="*/ 0 w 1184910"/>
                  <a:gd name="connsiteY4" fmla="*/ 129540 h 1386840"/>
                  <a:gd name="connsiteX0" fmla="*/ 19050 w 1162050"/>
                  <a:gd name="connsiteY0" fmla="*/ 217170 h 1386840"/>
                  <a:gd name="connsiteX1" fmla="*/ 1162050 w 1162050"/>
                  <a:gd name="connsiteY1" fmla="*/ 0 h 1386840"/>
                  <a:gd name="connsiteX2" fmla="*/ 1120140 w 1162050"/>
                  <a:gd name="connsiteY2" fmla="*/ 1127760 h 1386840"/>
                  <a:gd name="connsiteX3" fmla="*/ 0 w 1162050"/>
                  <a:gd name="connsiteY3" fmla="*/ 1386840 h 1386840"/>
                  <a:gd name="connsiteX4" fmla="*/ 19050 w 1162050"/>
                  <a:gd name="connsiteY4" fmla="*/ 217170 h 1386840"/>
                  <a:gd name="connsiteX0" fmla="*/ 19050 w 1162050"/>
                  <a:gd name="connsiteY0" fmla="*/ 217170 h 1386840"/>
                  <a:gd name="connsiteX1" fmla="*/ 471997 w 1162050"/>
                  <a:gd name="connsiteY1" fmla="*/ 130426 h 1386840"/>
                  <a:gd name="connsiteX2" fmla="*/ 1162050 w 1162050"/>
                  <a:gd name="connsiteY2" fmla="*/ 0 h 1386840"/>
                  <a:gd name="connsiteX3" fmla="*/ 1120140 w 1162050"/>
                  <a:gd name="connsiteY3" fmla="*/ 1127760 h 1386840"/>
                  <a:gd name="connsiteX4" fmla="*/ 0 w 1162050"/>
                  <a:gd name="connsiteY4" fmla="*/ 1386840 h 1386840"/>
                  <a:gd name="connsiteX5" fmla="*/ 19050 w 1162050"/>
                  <a:gd name="connsiteY5" fmla="*/ 217170 h 1386840"/>
                  <a:gd name="connsiteX0" fmla="*/ 19050 w 1162050"/>
                  <a:gd name="connsiteY0" fmla="*/ 217170 h 1386840"/>
                  <a:gd name="connsiteX1" fmla="*/ 493262 w 1162050"/>
                  <a:gd name="connsiteY1" fmla="*/ 151691 h 1386840"/>
                  <a:gd name="connsiteX2" fmla="*/ 1162050 w 1162050"/>
                  <a:gd name="connsiteY2" fmla="*/ 0 h 1386840"/>
                  <a:gd name="connsiteX3" fmla="*/ 1120140 w 1162050"/>
                  <a:gd name="connsiteY3" fmla="*/ 1127760 h 1386840"/>
                  <a:gd name="connsiteX4" fmla="*/ 0 w 1162050"/>
                  <a:gd name="connsiteY4" fmla="*/ 1386840 h 1386840"/>
                  <a:gd name="connsiteX5" fmla="*/ 19050 w 1162050"/>
                  <a:gd name="connsiteY5" fmla="*/ 217170 h 1386840"/>
                  <a:gd name="connsiteX0" fmla="*/ 19050 w 1162050"/>
                  <a:gd name="connsiteY0" fmla="*/ 217170 h 1386840"/>
                  <a:gd name="connsiteX1" fmla="*/ 493262 w 1162050"/>
                  <a:gd name="connsiteY1" fmla="*/ 151691 h 1386840"/>
                  <a:gd name="connsiteX2" fmla="*/ 676674 w 1162050"/>
                  <a:gd name="connsiteY2" fmla="*/ 106503 h 1386840"/>
                  <a:gd name="connsiteX3" fmla="*/ 1162050 w 1162050"/>
                  <a:gd name="connsiteY3" fmla="*/ 0 h 1386840"/>
                  <a:gd name="connsiteX4" fmla="*/ 1120140 w 1162050"/>
                  <a:gd name="connsiteY4" fmla="*/ 1127760 h 1386840"/>
                  <a:gd name="connsiteX5" fmla="*/ 0 w 1162050"/>
                  <a:gd name="connsiteY5" fmla="*/ 1386840 h 1386840"/>
                  <a:gd name="connsiteX6" fmla="*/ 19050 w 1162050"/>
                  <a:gd name="connsiteY6" fmla="*/ 217170 h 1386840"/>
                  <a:gd name="connsiteX0" fmla="*/ 19050 w 1162050"/>
                  <a:gd name="connsiteY0" fmla="*/ 217170 h 1386840"/>
                  <a:gd name="connsiteX1" fmla="*/ 493262 w 1162050"/>
                  <a:gd name="connsiteY1" fmla="*/ 151691 h 1386840"/>
                  <a:gd name="connsiteX2" fmla="*/ 551741 w 1162050"/>
                  <a:gd name="connsiteY2" fmla="*/ 2835 h 1386840"/>
                  <a:gd name="connsiteX3" fmla="*/ 1162050 w 1162050"/>
                  <a:gd name="connsiteY3" fmla="*/ 0 h 1386840"/>
                  <a:gd name="connsiteX4" fmla="*/ 1120140 w 1162050"/>
                  <a:gd name="connsiteY4" fmla="*/ 1127760 h 1386840"/>
                  <a:gd name="connsiteX5" fmla="*/ 0 w 1162050"/>
                  <a:gd name="connsiteY5" fmla="*/ 1386840 h 1386840"/>
                  <a:gd name="connsiteX6" fmla="*/ 19050 w 1162050"/>
                  <a:gd name="connsiteY6" fmla="*/ 217170 h 1386840"/>
                  <a:gd name="connsiteX0" fmla="*/ 19050 w 1162050"/>
                  <a:gd name="connsiteY0" fmla="*/ 217170 h 1386840"/>
                  <a:gd name="connsiteX1" fmla="*/ 493262 w 1162050"/>
                  <a:gd name="connsiteY1" fmla="*/ 151691 h 1386840"/>
                  <a:gd name="connsiteX2" fmla="*/ 551741 w 1162050"/>
                  <a:gd name="connsiteY2" fmla="*/ 2835 h 1386840"/>
                  <a:gd name="connsiteX3" fmla="*/ 798948 w 1162050"/>
                  <a:gd name="connsiteY3" fmla="*/ 2835 h 1386840"/>
                  <a:gd name="connsiteX4" fmla="*/ 1162050 w 1162050"/>
                  <a:gd name="connsiteY4" fmla="*/ 0 h 1386840"/>
                  <a:gd name="connsiteX5" fmla="*/ 1120140 w 1162050"/>
                  <a:gd name="connsiteY5" fmla="*/ 1127760 h 1386840"/>
                  <a:gd name="connsiteX6" fmla="*/ 0 w 1162050"/>
                  <a:gd name="connsiteY6" fmla="*/ 1386840 h 1386840"/>
                  <a:gd name="connsiteX7" fmla="*/ 19050 w 1162050"/>
                  <a:gd name="connsiteY7" fmla="*/ 217170 h 1386840"/>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1162050 w 1162050"/>
                  <a:gd name="connsiteY4" fmla="*/ 29062 h 1415902"/>
                  <a:gd name="connsiteX5" fmla="*/ 1120140 w 1162050"/>
                  <a:gd name="connsiteY5" fmla="*/ 1156822 h 1415902"/>
                  <a:gd name="connsiteX6" fmla="*/ 0 w 1162050"/>
                  <a:gd name="connsiteY6" fmla="*/ 1415902 h 1415902"/>
                  <a:gd name="connsiteX7" fmla="*/ 19050 w 1162050"/>
                  <a:gd name="connsiteY7"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923881 w 1162050"/>
                  <a:gd name="connsiteY4" fmla="*/ 13290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246232 h 1415902"/>
                  <a:gd name="connsiteX1" fmla="*/ 493262 w 1162050"/>
                  <a:gd name="connsiteY1" fmla="*/ 180753 h 1415902"/>
                  <a:gd name="connsiteX2" fmla="*/ 551741 w 1162050"/>
                  <a:gd name="connsiteY2" fmla="*/ 31897 h 1415902"/>
                  <a:gd name="connsiteX3" fmla="*/ 772367 w 1162050"/>
                  <a:gd name="connsiteY3" fmla="*/ 0 h 1415902"/>
                  <a:gd name="connsiteX4" fmla="*/ 868060 w 1162050"/>
                  <a:gd name="connsiteY4" fmla="*/ 101009 h 1415902"/>
                  <a:gd name="connsiteX5" fmla="*/ 1162050 w 1162050"/>
                  <a:gd name="connsiteY5" fmla="*/ 29062 h 1415902"/>
                  <a:gd name="connsiteX6" fmla="*/ 1120140 w 1162050"/>
                  <a:gd name="connsiteY6" fmla="*/ 1156822 h 1415902"/>
                  <a:gd name="connsiteX7" fmla="*/ 0 w 1162050"/>
                  <a:gd name="connsiteY7" fmla="*/ 1415902 h 1415902"/>
                  <a:gd name="connsiteX8" fmla="*/ 19050 w 1162050"/>
                  <a:gd name="connsiteY8" fmla="*/ 246232 h 1415902"/>
                  <a:gd name="connsiteX0" fmla="*/ 19050 w 1162050"/>
                  <a:gd name="connsiteY0" fmla="*/ 331655 h 1501325"/>
                  <a:gd name="connsiteX1" fmla="*/ 493262 w 1162050"/>
                  <a:gd name="connsiteY1" fmla="*/ 266176 h 1501325"/>
                  <a:gd name="connsiteX2" fmla="*/ 551741 w 1162050"/>
                  <a:gd name="connsiteY2" fmla="*/ 117320 h 1501325"/>
                  <a:gd name="connsiteX3" fmla="*/ 772367 w 1162050"/>
                  <a:gd name="connsiteY3" fmla="*/ 85423 h 1501325"/>
                  <a:gd name="connsiteX4" fmla="*/ 868060 w 1162050"/>
                  <a:gd name="connsiteY4" fmla="*/ 186432 h 1501325"/>
                  <a:gd name="connsiteX5" fmla="*/ 1162050 w 1162050"/>
                  <a:gd name="connsiteY5" fmla="*/ 114485 h 1501325"/>
                  <a:gd name="connsiteX6" fmla="*/ 1120140 w 1162050"/>
                  <a:gd name="connsiteY6" fmla="*/ 1242245 h 1501325"/>
                  <a:gd name="connsiteX7" fmla="*/ 0 w 1162050"/>
                  <a:gd name="connsiteY7" fmla="*/ 1501325 h 1501325"/>
                  <a:gd name="connsiteX8" fmla="*/ 19050 w 1162050"/>
                  <a:gd name="connsiteY8" fmla="*/ 331655 h 1501325"/>
                  <a:gd name="connsiteX0" fmla="*/ 19050 w 1162050"/>
                  <a:gd name="connsiteY0" fmla="*/ 508057 h 1677727"/>
                  <a:gd name="connsiteX1" fmla="*/ 493262 w 1162050"/>
                  <a:gd name="connsiteY1" fmla="*/ 442578 h 1677727"/>
                  <a:gd name="connsiteX2" fmla="*/ 551741 w 1162050"/>
                  <a:gd name="connsiteY2" fmla="*/ 293722 h 1677727"/>
                  <a:gd name="connsiteX3" fmla="*/ 772367 w 1162050"/>
                  <a:gd name="connsiteY3" fmla="*/ 261825 h 1677727"/>
                  <a:gd name="connsiteX4" fmla="*/ 868060 w 1162050"/>
                  <a:gd name="connsiteY4" fmla="*/ 362834 h 1677727"/>
                  <a:gd name="connsiteX5" fmla="*/ 1162050 w 1162050"/>
                  <a:gd name="connsiteY5" fmla="*/ 290887 h 1677727"/>
                  <a:gd name="connsiteX6" fmla="*/ 1120140 w 1162050"/>
                  <a:gd name="connsiteY6" fmla="*/ 1418647 h 1677727"/>
                  <a:gd name="connsiteX7" fmla="*/ 0 w 1162050"/>
                  <a:gd name="connsiteY7" fmla="*/ 1677727 h 1677727"/>
                  <a:gd name="connsiteX8" fmla="*/ 19050 w 1162050"/>
                  <a:gd name="connsiteY8" fmla="*/ 508057 h 1677727"/>
                  <a:gd name="connsiteX0" fmla="*/ 19050 w 1162050"/>
                  <a:gd name="connsiteY0" fmla="*/ 561609 h 1731279"/>
                  <a:gd name="connsiteX1" fmla="*/ 493262 w 1162050"/>
                  <a:gd name="connsiteY1" fmla="*/ 496130 h 1731279"/>
                  <a:gd name="connsiteX2" fmla="*/ 551741 w 1162050"/>
                  <a:gd name="connsiteY2" fmla="*/ 347274 h 1731279"/>
                  <a:gd name="connsiteX3" fmla="*/ 772367 w 1162050"/>
                  <a:gd name="connsiteY3" fmla="*/ 315377 h 1731279"/>
                  <a:gd name="connsiteX4" fmla="*/ 868060 w 1162050"/>
                  <a:gd name="connsiteY4" fmla="*/ 416386 h 1731279"/>
                  <a:gd name="connsiteX5" fmla="*/ 1162050 w 1162050"/>
                  <a:gd name="connsiteY5" fmla="*/ 344439 h 1731279"/>
                  <a:gd name="connsiteX6" fmla="*/ 1120140 w 1162050"/>
                  <a:gd name="connsiteY6" fmla="*/ 1472199 h 1731279"/>
                  <a:gd name="connsiteX7" fmla="*/ 0 w 1162050"/>
                  <a:gd name="connsiteY7" fmla="*/ 1731279 h 1731279"/>
                  <a:gd name="connsiteX8" fmla="*/ 19050 w 1162050"/>
                  <a:gd name="connsiteY8" fmla="*/ 561609 h 1731279"/>
                  <a:gd name="connsiteX0" fmla="*/ 19050 w 1162050"/>
                  <a:gd name="connsiteY0" fmla="*/ 588337 h 1758007"/>
                  <a:gd name="connsiteX1" fmla="*/ 493262 w 1162050"/>
                  <a:gd name="connsiteY1" fmla="*/ 522858 h 1758007"/>
                  <a:gd name="connsiteX2" fmla="*/ 551741 w 1162050"/>
                  <a:gd name="connsiteY2" fmla="*/ 374002 h 1758007"/>
                  <a:gd name="connsiteX3" fmla="*/ 772367 w 1162050"/>
                  <a:gd name="connsiteY3" fmla="*/ 342105 h 1758007"/>
                  <a:gd name="connsiteX4" fmla="*/ 868060 w 1162050"/>
                  <a:gd name="connsiteY4" fmla="*/ 443114 h 1758007"/>
                  <a:gd name="connsiteX5" fmla="*/ 1162050 w 1162050"/>
                  <a:gd name="connsiteY5" fmla="*/ 371167 h 1758007"/>
                  <a:gd name="connsiteX6" fmla="*/ 1120140 w 1162050"/>
                  <a:gd name="connsiteY6" fmla="*/ 1498927 h 1758007"/>
                  <a:gd name="connsiteX7" fmla="*/ 0 w 1162050"/>
                  <a:gd name="connsiteY7" fmla="*/ 1758007 h 1758007"/>
                  <a:gd name="connsiteX8" fmla="*/ 19050 w 1162050"/>
                  <a:gd name="connsiteY8" fmla="*/ 588337 h 1758007"/>
                  <a:gd name="connsiteX0" fmla="*/ 19050 w 1162050"/>
                  <a:gd name="connsiteY0" fmla="*/ 588337 h 1758007"/>
                  <a:gd name="connsiteX1" fmla="*/ 493262 w 1162050"/>
                  <a:gd name="connsiteY1" fmla="*/ 522858 h 1758007"/>
                  <a:gd name="connsiteX2" fmla="*/ 551741 w 1162050"/>
                  <a:gd name="connsiteY2" fmla="*/ 374002 h 1758007"/>
                  <a:gd name="connsiteX3" fmla="*/ 772367 w 1162050"/>
                  <a:gd name="connsiteY3" fmla="*/ 342105 h 1758007"/>
                  <a:gd name="connsiteX4" fmla="*/ 868060 w 1162050"/>
                  <a:gd name="connsiteY4" fmla="*/ 443114 h 1758007"/>
                  <a:gd name="connsiteX5" fmla="*/ 1162050 w 1162050"/>
                  <a:gd name="connsiteY5" fmla="*/ 371167 h 1758007"/>
                  <a:gd name="connsiteX6" fmla="*/ 1117482 w 1162050"/>
                  <a:gd name="connsiteY6" fmla="*/ 1496269 h 1758007"/>
                  <a:gd name="connsiteX7" fmla="*/ 0 w 1162050"/>
                  <a:gd name="connsiteY7" fmla="*/ 1758007 h 1758007"/>
                  <a:gd name="connsiteX8" fmla="*/ 19050 w 1162050"/>
                  <a:gd name="connsiteY8" fmla="*/ 588337 h 1758007"/>
                  <a:gd name="connsiteX0" fmla="*/ 36866 w 1179866"/>
                  <a:gd name="connsiteY0" fmla="*/ 588337 h 1758007"/>
                  <a:gd name="connsiteX1" fmla="*/ 511078 w 1179866"/>
                  <a:gd name="connsiteY1" fmla="*/ 522858 h 1758007"/>
                  <a:gd name="connsiteX2" fmla="*/ 569557 w 1179866"/>
                  <a:gd name="connsiteY2" fmla="*/ 374002 h 1758007"/>
                  <a:gd name="connsiteX3" fmla="*/ 790183 w 1179866"/>
                  <a:gd name="connsiteY3" fmla="*/ 342105 h 1758007"/>
                  <a:gd name="connsiteX4" fmla="*/ 885876 w 1179866"/>
                  <a:gd name="connsiteY4" fmla="*/ 443114 h 1758007"/>
                  <a:gd name="connsiteX5" fmla="*/ 1179866 w 1179866"/>
                  <a:gd name="connsiteY5" fmla="*/ 371167 h 1758007"/>
                  <a:gd name="connsiteX6" fmla="*/ 1135298 w 1179866"/>
                  <a:gd name="connsiteY6" fmla="*/ 1496269 h 1758007"/>
                  <a:gd name="connsiteX7" fmla="*/ 17816 w 1179866"/>
                  <a:gd name="connsiteY7" fmla="*/ 1758007 h 1758007"/>
                  <a:gd name="connsiteX8" fmla="*/ 36866 w 1179866"/>
                  <a:gd name="connsiteY8" fmla="*/ 588337 h 1758007"/>
                  <a:gd name="connsiteX0" fmla="*/ 45879 w 1188879"/>
                  <a:gd name="connsiteY0" fmla="*/ 588337 h 1758007"/>
                  <a:gd name="connsiteX1" fmla="*/ 520091 w 1188879"/>
                  <a:gd name="connsiteY1" fmla="*/ 522858 h 1758007"/>
                  <a:gd name="connsiteX2" fmla="*/ 578570 w 1188879"/>
                  <a:gd name="connsiteY2" fmla="*/ 374002 h 1758007"/>
                  <a:gd name="connsiteX3" fmla="*/ 799196 w 1188879"/>
                  <a:gd name="connsiteY3" fmla="*/ 342105 h 1758007"/>
                  <a:gd name="connsiteX4" fmla="*/ 894889 w 1188879"/>
                  <a:gd name="connsiteY4" fmla="*/ 443114 h 1758007"/>
                  <a:gd name="connsiteX5" fmla="*/ 1188879 w 1188879"/>
                  <a:gd name="connsiteY5" fmla="*/ 371167 h 1758007"/>
                  <a:gd name="connsiteX6" fmla="*/ 1144311 w 1188879"/>
                  <a:gd name="connsiteY6" fmla="*/ 1496269 h 1758007"/>
                  <a:gd name="connsiteX7" fmla="*/ 26829 w 1188879"/>
                  <a:gd name="connsiteY7" fmla="*/ 1758007 h 1758007"/>
                  <a:gd name="connsiteX8" fmla="*/ 45879 w 1188879"/>
                  <a:gd name="connsiteY8" fmla="*/ 588337 h 17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879" h="1758007">
                    <a:moveTo>
                      <a:pt x="45879" y="588337"/>
                    </a:moveTo>
                    <a:lnTo>
                      <a:pt x="520091" y="522858"/>
                    </a:lnTo>
                    <a:cubicBezTo>
                      <a:pt x="608696" y="486529"/>
                      <a:pt x="590975" y="426279"/>
                      <a:pt x="578570" y="374002"/>
                    </a:cubicBezTo>
                    <a:cubicBezTo>
                      <a:pt x="147066" y="-40667"/>
                      <a:pt x="1238675" y="-189523"/>
                      <a:pt x="799196" y="342105"/>
                    </a:cubicBezTo>
                    <a:cubicBezTo>
                      <a:pt x="785905" y="428938"/>
                      <a:pt x="820461" y="475898"/>
                      <a:pt x="894889" y="443114"/>
                    </a:cubicBezTo>
                    <a:lnTo>
                      <a:pt x="1188879" y="371167"/>
                    </a:lnTo>
                    <a:lnTo>
                      <a:pt x="1144311" y="1496269"/>
                    </a:lnTo>
                    <a:lnTo>
                      <a:pt x="26829" y="1758007"/>
                    </a:lnTo>
                    <a:cubicBezTo>
                      <a:pt x="-19983" y="1368117"/>
                      <a:pt x="-343" y="978227"/>
                      <a:pt x="45879" y="588337"/>
                    </a:cubicBezTo>
                    <a:close/>
                  </a:path>
                </a:pathLst>
              </a:custGeom>
              <a:gradFill flip="none" rotWithShape="1">
                <a:gsLst>
                  <a:gs pos="0">
                    <a:srgbClr val="003300"/>
                  </a:gs>
                  <a:gs pos="50000">
                    <a:srgbClr val="008000"/>
                  </a:gs>
                  <a:gs pos="100000">
                    <a:srgbClr val="33CC33"/>
                  </a:gs>
                </a:gsLst>
                <a:lin ang="135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4"/>
              <p:cNvSpPr/>
              <p:nvPr/>
            </p:nvSpPr>
            <p:spPr>
              <a:xfrm>
                <a:off x="1802405" y="3747226"/>
                <a:ext cx="1567833" cy="1797102"/>
              </a:xfrm>
              <a:custGeom>
                <a:avLst/>
                <a:gdLst>
                  <a:gd name="connsiteX0" fmla="*/ 0 w 1219200"/>
                  <a:gd name="connsiteY0" fmla="*/ 0 h 1143000"/>
                  <a:gd name="connsiteX1" fmla="*/ 1219200 w 1219200"/>
                  <a:gd name="connsiteY1" fmla="*/ 0 h 1143000"/>
                  <a:gd name="connsiteX2" fmla="*/ 1219200 w 1219200"/>
                  <a:gd name="connsiteY2" fmla="*/ 1143000 h 1143000"/>
                  <a:gd name="connsiteX3" fmla="*/ 0 w 1219200"/>
                  <a:gd name="connsiteY3" fmla="*/ 1143000 h 1143000"/>
                  <a:gd name="connsiteX4" fmla="*/ 0 w 1219200"/>
                  <a:gd name="connsiteY4" fmla="*/ 0 h 1143000"/>
                  <a:gd name="connsiteX0" fmla="*/ 0 w 1219200"/>
                  <a:gd name="connsiteY0" fmla="*/ 0 h 1203290"/>
                  <a:gd name="connsiteX1" fmla="*/ 1219200 w 1219200"/>
                  <a:gd name="connsiteY1" fmla="*/ 0 h 1203290"/>
                  <a:gd name="connsiteX2" fmla="*/ 1219200 w 1219200"/>
                  <a:gd name="connsiteY2" fmla="*/ 1143000 h 1203290"/>
                  <a:gd name="connsiteX3" fmla="*/ 0 w 1219200"/>
                  <a:gd name="connsiteY3" fmla="*/ 1203290 h 1203290"/>
                  <a:gd name="connsiteX4" fmla="*/ 0 w 1219200"/>
                  <a:gd name="connsiteY4" fmla="*/ 0 h 1203290"/>
                  <a:gd name="connsiteX0" fmla="*/ 0 w 1219200"/>
                  <a:gd name="connsiteY0" fmla="*/ 0 h 1203290"/>
                  <a:gd name="connsiteX1" fmla="*/ 1219200 w 1219200"/>
                  <a:gd name="connsiteY1" fmla="*/ 0 h 1203290"/>
                  <a:gd name="connsiteX2" fmla="*/ 1179007 w 1219200"/>
                  <a:gd name="connsiteY2" fmla="*/ 931984 h 1203290"/>
                  <a:gd name="connsiteX3" fmla="*/ 0 w 1219200"/>
                  <a:gd name="connsiteY3" fmla="*/ 1203290 h 1203290"/>
                  <a:gd name="connsiteX4" fmla="*/ 0 w 1219200"/>
                  <a:gd name="connsiteY4" fmla="*/ 0 h 1203290"/>
                  <a:gd name="connsiteX0" fmla="*/ 0 w 1189055"/>
                  <a:gd name="connsiteY0" fmla="*/ 241160 h 1444450"/>
                  <a:gd name="connsiteX1" fmla="*/ 1189055 w 1189055"/>
                  <a:gd name="connsiteY1" fmla="*/ 0 h 1444450"/>
                  <a:gd name="connsiteX2" fmla="*/ 1179007 w 1189055"/>
                  <a:gd name="connsiteY2" fmla="*/ 1173144 h 1444450"/>
                  <a:gd name="connsiteX3" fmla="*/ 0 w 1189055"/>
                  <a:gd name="connsiteY3" fmla="*/ 1444450 h 1444450"/>
                  <a:gd name="connsiteX4" fmla="*/ 0 w 1189055"/>
                  <a:gd name="connsiteY4" fmla="*/ 241160 h 1444450"/>
                  <a:gd name="connsiteX0" fmla="*/ 0 w 1199104"/>
                  <a:gd name="connsiteY0" fmla="*/ 246184 h 1449474"/>
                  <a:gd name="connsiteX1" fmla="*/ 1199104 w 1199104"/>
                  <a:gd name="connsiteY1" fmla="*/ 0 h 1449474"/>
                  <a:gd name="connsiteX2" fmla="*/ 1179007 w 1199104"/>
                  <a:gd name="connsiteY2" fmla="*/ 1178168 h 1449474"/>
                  <a:gd name="connsiteX3" fmla="*/ 0 w 1199104"/>
                  <a:gd name="connsiteY3" fmla="*/ 1449474 h 1449474"/>
                  <a:gd name="connsiteX4" fmla="*/ 0 w 1199104"/>
                  <a:gd name="connsiteY4" fmla="*/ 246184 h 1449474"/>
                  <a:gd name="connsiteX0" fmla="*/ 0 w 1199104"/>
                  <a:gd name="connsiteY0" fmla="*/ 246184 h 1449474"/>
                  <a:gd name="connsiteX1" fmla="*/ 429287 w 1199104"/>
                  <a:gd name="connsiteY1" fmla="*/ 159378 h 1449474"/>
                  <a:gd name="connsiteX2" fmla="*/ 1199104 w 1199104"/>
                  <a:gd name="connsiteY2" fmla="*/ 0 h 1449474"/>
                  <a:gd name="connsiteX3" fmla="*/ 1179007 w 1199104"/>
                  <a:gd name="connsiteY3" fmla="*/ 1178168 h 1449474"/>
                  <a:gd name="connsiteX4" fmla="*/ 0 w 1199104"/>
                  <a:gd name="connsiteY4" fmla="*/ 1449474 h 1449474"/>
                  <a:gd name="connsiteX5" fmla="*/ 0 w 1199104"/>
                  <a:gd name="connsiteY5" fmla="*/ 246184 h 1449474"/>
                  <a:gd name="connsiteX0" fmla="*/ 0 w 1199104"/>
                  <a:gd name="connsiteY0" fmla="*/ 246184 h 1449474"/>
                  <a:gd name="connsiteX1" fmla="*/ 393001 w 1199104"/>
                  <a:gd name="connsiteY1" fmla="*/ 206550 h 1449474"/>
                  <a:gd name="connsiteX2" fmla="*/ 1199104 w 1199104"/>
                  <a:gd name="connsiteY2" fmla="*/ 0 h 1449474"/>
                  <a:gd name="connsiteX3" fmla="*/ 1179007 w 1199104"/>
                  <a:gd name="connsiteY3" fmla="*/ 1178168 h 1449474"/>
                  <a:gd name="connsiteX4" fmla="*/ 0 w 1199104"/>
                  <a:gd name="connsiteY4" fmla="*/ 1449474 h 1449474"/>
                  <a:gd name="connsiteX5" fmla="*/ 0 w 1199104"/>
                  <a:gd name="connsiteY5" fmla="*/ 246184 h 1449474"/>
                  <a:gd name="connsiteX0" fmla="*/ 0 w 1199104"/>
                  <a:gd name="connsiteY0" fmla="*/ 246184 h 1449474"/>
                  <a:gd name="connsiteX1" fmla="*/ 393001 w 1199104"/>
                  <a:gd name="connsiteY1" fmla="*/ 206550 h 1449474"/>
                  <a:gd name="connsiteX2" fmla="*/ 516373 w 1199104"/>
                  <a:gd name="connsiteY2" fmla="*/ 170264 h 1449474"/>
                  <a:gd name="connsiteX3" fmla="*/ 1199104 w 1199104"/>
                  <a:gd name="connsiteY3" fmla="*/ 0 h 1449474"/>
                  <a:gd name="connsiteX4" fmla="*/ 1179007 w 1199104"/>
                  <a:gd name="connsiteY4" fmla="*/ 1178168 h 1449474"/>
                  <a:gd name="connsiteX5" fmla="*/ 0 w 1199104"/>
                  <a:gd name="connsiteY5" fmla="*/ 1449474 h 1449474"/>
                  <a:gd name="connsiteX6" fmla="*/ 0 w 1199104"/>
                  <a:gd name="connsiteY6" fmla="*/ 246184 h 1449474"/>
                  <a:gd name="connsiteX0" fmla="*/ 0 w 1199104"/>
                  <a:gd name="connsiteY0" fmla="*/ 246184 h 1449474"/>
                  <a:gd name="connsiteX1" fmla="*/ 393001 w 1199104"/>
                  <a:gd name="connsiteY1" fmla="*/ 206550 h 1449474"/>
                  <a:gd name="connsiteX2" fmla="*/ 461944 w 1199104"/>
                  <a:gd name="connsiteY2" fmla="*/ 65036 h 1449474"/>
                  <a:gd name="connsiteX3" fmla="*/ 1199104 w 1199104"/>
                  <a:gd name="connsiteY3" fmla="*/ 0 h 1449474"/>
                  <a:gd name="connsiteX4" fmla="*/ 1179007 w 1199104"/>
                  <a:gd name="connsiteY4" fmla="*/ 1178168 h 1449474"/>
                  <a:gd name="connsiteX5" fmla="*/ 0 w 1199104"/>
                  <a:gd name="connsiteY5" fmla="*/ 1449474 h 1449474"/>
                  <a:gd name="connsiteX6" fmla="*/ 0 w 1199104"/>
                  <a:gd name="connsiteY6" fmla="*/ 246184 h 1449474"/>
                  <a:gd name="connsiteX0" fmla="*/ 0 w 1199104"/>
                  <a:gd name="connsiteY0" fmla="*/ 246184 h 1449474"/>
                  <a:gd name="connsiteX1" fmla="*/ 393001 w 1199104"/>
                  <a:gd name="connsiteY1" fmla="*/ 206550 h 1449474"/>
                  <a:gd name="connsiteX2" fmla="*/ 461944 w 1199104"/>
                  <a:gd name="connsiteY2" fmla="*/ 65036 h 1449474"/>
                  <a:gd name="connsiteX3" fmla="*/ 1199104 w 1199104"/>
                  <a:gd name="connsiteY3" fmla="*/ 0 h 1449474"/>
                  <a:gd name="connsiteX4" fmla="*/ 1179007 w 1199104"/>
                  <a:gd name="connsiteY4" fmla="*/ 1178168 h 1449474"/>
                  <a:gd name="connsiteX5" fmla="*/ 0 w 1199104"/>
                  <a:gd name="connsiteY5" fmla="*/ 1449474 h 1449474"/>
                  <a:gd name="connsiteX6" fmla="*/ 0 w 1199104"/>
                  <a:gd name="connsiteY6" fmla="*/ 246184 h 1449474"/>
                  <a:gd name="connsiteX0" fmla="*/ 0 w 1199104"/>
                  <a:gd name="connsiteY0" fmla="*/ 246184 h 1449474"/>
                  <a:gd name="connsiteX1" fmla="*/ 393001 w 1199104"/>
                  <a:gd name="connsiteY1" fmla="*/ 206550 h 1449474"/>
                  <a:gd name="connsiteX2" fmla="*/ 461944 w 1199104"/>
                  <a:gd name="connsiteY2" fmla="*/ 65036 h 1449474"/>
                  <a:gd name="connsiteX3" fmla="*/ 1199104 w 1199104"/>
                  <a:gd name="connsiteY3" fmla="*/ 0 h 1449474"/>
                  <a:gd name="connsiteX4" fmla="*/ 1179007 w 1199104"/>
                  <a:gd name="connsiteY4" fmla="*/ 1178168 h 1449474"/>
                  <a:gd name="connsiteX5" fmla="*/ 0 w 1199104"/>
                  <a:gd name="connsiteY5" fmla="*/ 1449474 h 1449474"/>
                  <a:gd name="connsiteX6" fmla="*/ 0 w 1199104"/>
                  <a:gd name="connsiteY6" fmla="*/ 246184 h 1449474"/>
                  <a:gd name="connsiteX0" fmla="*/ 0 w 1199104"/>
                  <a:gd name="connsiteY0" fmla="*/ 246184 h 1449474"/>
                  <a:gd name="connsiteX1" fmla="*/ 393001 w 1199104"/>
                  <a:gd name="connsiteY1" fmla="*/ 206550 h 1449474"/>
                  <a:gd name="connsiteX2" fmla="*/ 461944 w 1199104"/>
                  <a:gd name="connsiteY2" fmla="*/ 65036 h 1449474"/>
                  <a:gd name="connsiteX3" fmla="*/ 657887 w 1199104"/>
                  <a:gd name="connsiteY3" fmla="*/ 54150 h 1449474"/>
                  <a:gd name="connsiteX4" fmla="*/ 1199104 w 1199104"/>
                  <a:gd name="connsiteY4" fmla="*/ 0 h 1449474"/>
                  <a:gd name="connsiteX5" fmla="*/ 1179007 w 1199104"/>
                  <a:gd name="connsiteY5" fmla="*/ 1178168 h 1449474"/>
                  <a:gd name="connsiteX6" fmla="*/ 0 w 1199104"/>
                  <a:gd name="connsiteY6" fmla="*/ 1449474 h 1449474"/>
                  <a:gd name="connsiteX7" fmla="*/ 0 w 1199104"/>
                  <a:gd name="connsiteY7" fmla="*/ 246184 h 1449474"/>
                  <a:gd name="connsiteX0" fmla="*/ 0 w 1199104"/>
                  <a:gd name="connsiteY0" fmla="*/ 475062 h 1678352"/>
                  <a:gd name="connsiteX1" fmla="*/ 393001 w 1199104"/>
                  <a:gd name="connsiteY1" fmla="*/ 435428 h 1678352"/>
                  <a:gd name="connsiteX2" fmla="*/ 461944 w 1199104"/>
                  <a:gd name="connsiteY2" fmla="*/ 293914 h 1678352"/>
                  <a:gd name="connsiteX3" fmla="*/ 382115 w 1199104"/>
                  <a:gd name="connsiteY3" fmla="*/ 0 h 1678352"/>
                  <a:gd name="connsiteX4" fmla="*/ 1199104 w 1199104"/>
                  <a:gd name="connsiteY4" fmla="*/ 228878 h 1678352"/>
                  <a:gd name="connsiteX5" fmla="*/ 1179007 w 1199104"/>
                  <a:gd name="connsiteY5" fmla="*/ 1407046 h 1678352"/>
                  <a:gd name="connsiteX6" fmla="*/ 0 w 1199104"/>
                  <a:gd name="connsiteY6" fmla="*/ 1678352 h 1678352"/>
                  <a:gd name="connsiteX7" fmla="*/ 0 w 1199104"/>
                  <a:gd name="connsiteY7" fmla="*/ 475062 h 1678352"/>
                  <a:gd name="connsiteX0" fmla="*/ 0 w 1199104"/>
                  <a:gd name="connsiteY0" fmla="*/ 475062 h 1678352"/>
                  <a:gd name="connsiteX1" fmla="*/ 393001 w 1199104"/>
                  <a:gd name="connsiteY1" fmla="*/ 435428 h 1678352"/>
                  <a:gd name="connsiteX2" fmla="*/ 461944 w 1199104"/>
                  <a:gd name="connsiteY2" fmla="*/ 293914 h 1678352"/>
                  <a:gd name="connsiteX3" fmla="*/ 382115 w 1199104"/>
                  <a:gd name="connsiteY3" fmla="*/ 0 h 1678352"/>
                  <a:gd name="connsiteX4" fmla="*/ 1199104 w 1199104"/>
                  <a:gd name="connsiteY4" fmla="*/ 228878 h 1678352"/>
                  <a:gd name="connsiteX5" fmla="*/ 1179007 w 1199104"/>
                  <a:gd name="connsiteY5" fmla="*/ 1407046 h 1678352"/>
                  <a:gd name="connsiteX6" fmla="*/ 0 w 1199104"/>
                  <a:gd name="connsiteY6" fmla="*/ 1678352 h 1678352"/>
                  <a:gd name="connsiteX7" fmla="*/ 0 w 1199104"/>
                  <a:gd name="connsiteY7" fmla="*/ 475062 h 1678352"/>
                  <a:gd name="connsiteX0" fmla="*/ 0 w 1199104"/>
                  <a:gd name="connsiteY0" fmla="*/ 475062 h 1678352"/>
                  <a:gd name="connsiteX1" fmla="*/ 393001 w 1199104"/>
                  <a:gd name="connsiteY1" fmla="*/ 435428 h 1678352"/>
                  <a:gd name="connsiteX2" fmla="*/ 461944 w 1199104"/>
                  <a:gd name="connsiteY2" fmla="*/ 293914 h 1678352"/>
                  <a:gd name="connsiteX3" fmla="*/ 382115 w 1199104"/>
                  <a:gd name="connsiteY3" fmla="*/ 0 h 1678352"/>
                  <a:gd name="connsiteX4" fmla="*/ 1199104 w 1199104"/>
                  <a:gd name="connsiteY4" fmla="*/ 228878 h 1678352"/>
                  <a:gd name="connsiteX5" fmla="*/ 1179007 w 1199104"/>
                  <a:gd name="connsiteY5" fmla="*/ 1407046 h 1678352"/>
                  <a:gd name="connsiteX6" fmla="*/ 0 w 1199104"/>
                  <a:gd name="connsiteY6" fmla="*/ 1678352 h 1678352"/>
                  <a:gd name="connsiteX7" fmla="*/ 0 w 1199104"/>
                  <a:gd name="connsiteY7" fmla="*/ 475062 h 1678352"/>
                  <a:gd name="connsiteX0" fmla="*/ 0 w 1199104"/>
                  <a:gd name="connsiteY0" fmla="*/ 475062 h 1678352"/>
                  <a:gd name="connsiteX1" fmla="*/ 393001 w 1199104"/>
                  <a:gd name="connsiteY1" fmla="*/ 435428 h 1678352"/>
                  <a:gd name="connsiteX2" fmla="*/ 461944 w 1199104"/>
                  <a:gd name="connsiteY2" fmla="*/ 293914 h 1678352"/>
                  <a:gd name="connsiteX3" fmla="*/ 382115 w 1199104"/>
                  <a:gd name="connsiteY3" fmla="*/ 0 h 1678352"/>
                  <a:gd name="connsiteX4" fmla="*/ 610715 w 1199104"/>
                  <a:gd name="connsiteY4" fmla="*/ 65313 h 1678352"/>
                  <a:gd name="connsiteX5" fmla="*/ 1199104 w 1199104"/>
                  <a:gd name="connsiteY5" fmla="*/ 228878 h 1678352"/>
                  <a:gd name="connsiteX6" fmla="*/ 1179007 w 1199104"/>
                  <a:gd name="connsiteY6" fmla="*/ 1407046 h 1678352"/>
                  <a:gd name="connsiteX7" fmla="*/ 0 w 1199104"/>
                  <a:gd name="connsiteY7" fmla="*/ 1678352 h 1678352"/>
                  <a:gd name="connsiteX8" fmla="*/ 0 w 1199104"/>
                  <a:gd name="connsiteY8" fmla="*/ 475062 h 1678352"/>
                  <a:gd name="connsiteX0" fmla="*/ 0 w 1199104"/>
                  <a:gd name="connsiteY0" fmla="*/ 580292 h 1783582"/>
                  <a:gd name="connsiteX1" fmla="*/ 393001 w 1199104"/>
                  <a:gd name="connsiteY1" fmla="*/ 540658 h 1783582"/>
                  <a:gd name="connsiteX2" fmla="*/ 461944 w 1199104"/>
                  <a:gd name="connsiteY2" fmla="*/ 399144 h 1783582"/>
                  <a:gd name="connsiteX3" fmla="*/ 382115 w 1199104"/>
                  <a:gd name="connsiteY3" fmla="*/ 105230 h 1783582"/>
                  <a:gd name="connsiteX4" fmla="*/ 741343 w 1199104"/>
                  <a:gd name="connsiteY4" fmla="*/ 0 h 1783582"/>
                  <a:gd name="connsiteX5" fmla="*/ 1199104 w 1199104"/>
                  <a:gd name="connsiteY5" fmla="*/ 334108 h 1783582"/>
                  <a:gd name="connsiteX6" fmla="*/ 1179007 w 1199104"/>
                  <a:gd name="connsiteY6" fmla="*/ 1512276 h 1783582"/>
                  <a:gd name="connsiteX7" fmla="*/ 0 w 1199104"/>
                  <a:gd name="connsiteY7" fmla="*/ 1783582 h 1783582"/>
                  <a:gd name="connsiteX8" fmla="*/ 0 w 1199104"/>
                  <a:gd name="connsiteY8" fmla="*/ 580292 h 1783582"/>
                  <a:gd name="connsiteX0" fmla="*/ 0 w 1199104"/>
                  <a:gd name="connsiteY0" fmla="*/ 580292 h 1783582"/>
                  <a:gd name="connsiteX1" fmla="*/ 393001 w 1199104"/>
                  <a:gd name="connsiteY1" fmla="*/ 540658 h 1783582"/>
                  <a:gd name="connsiteX2" fmla="*/ 461944 w 1199104"/>
                  <a:gd name="connsiteY2" fmla="*/ 399144 h 1783582"/>
                  <a:gd name="connsiteX3" fmla="*/ 382115 w 1199104"/>
                  <a:gd name="connsiteY3" fmla="*/ 105230 h 1783582"/>
                  <a:gd name="connsiteX4" fmla="*/ 741343 w 1199104"/>
                  <a:gd name="connsiteY4" fmla="*/ 0 h 1783582"/>
                  <a:gd name="connsiteX5" fmla="*/ 1199104 w 1199104"/>
                  <a:gd name="connsiteY5" fmla="*/ 334108 h 1783582"/>
                  <a:gd name="connsiteX6" fmla="*/ 1179007 w 1199104"/>
                  <a:gd name="connsiteY6" fmla="*/ 1512276 h 1783582"/>
                  <a:gd name="connsiteX7" fmla="*/ 0 w 1199104"/>
                  <a:gd name="connsiteY7" fmla="*/ 1783582 h 1783582"/>
                  <a:gd name="connsiteX8" fmla="*/ 0 w 1199104"/>
                  <a:gd name="connsiteY8" fmla="*/ 580292 h 1783582"/>
                  <a:gd name="connsiteX0" fmla="*/ 0 w 1199104"/>
                  <a:gd name="connsiteY0" fmla="*/ 589751 h 1793041"/>
                  <a:gd name="connsiteX1" fmla="*/ 393001 w 1199104"/>
                  <a:gd name="connsiteY1" fmla="*/ 550117 h 1793041"/>
                  <a:gd name="connsiteX2" fmla="*/ 461944 w 1199104"/>
                  <a:gd name="connsiteY2" fmla="*/ 408603 h 1793041"/>
                  <a:gd name="connsiteX3" fmla="*/ 382115 w 1199104"/>
                  <a:gd name="connsiteY3" fmla="*/ 114689 h 1793041"/>
                  <a:gd name="connsiteX4" fmla="*/ 741343 w 1199104"/>
                  <a:gd name="connsiteY4" fmla="*/ 9459 h 1793041"/>
                  <a:gd name="connsiteX5" fmla="*/ 1199104 w 1199104"/>
                  <a:gd name="connsiteY5" fmla="*/ 343567 h 1793041"/>
                  <a:gd name="connsiteX6" fmla="*/ 1179007 w 1199104"/>
                  <a:gd name="connsiteY6" fmla="*/ 1521735 h 1793041"/>
                  <a:gd name="connsiteX7" fmla="*/ 0 w 1199104"/>
                  <a:gd name="connsiteY7" fmla="*/ 1793041 h 1793041"/>
                  <a:gd name="connsiteX8" fmla="*/ 0 w 1199104"/>
                  <a:gd name="connsiteY8" fmla="*/ 589751 h 1793041"/>
                  <a:gd name="connsiteX0" fmla="*/ 0 w 1199104"/>
                  <a:gd name="connsiteY0" fmla="*/ 589751 h 1793041"/>
                  <a:gd name="connsiteX1" fmla="*/ 393001 w 1199104"/>
                  <a:gd name="connsiteY1" fmla="*/ 550117 h 1793041"/>
                  <a:gd name="connsiteX2" fmla="*/ 461944 w 1199104"/>
                  <a:gd name="connsiteY2" fmla="*/ 408603 h 1793041"/>
                  <a:gd name="connsiteX3" fmla="*/ 382115 w 1199104"/>
                  <a:gd name="connsiteY3" fmla="*/ 114689 h 1793041"/>
                  <a:gd name="connsiteX4" fmla="*/ 741343 w 1199104"/>
                  <a:gd name="connsiteY4" fmla="*/ 9459 h 1793041"/>
                  <a:gd name="connsiteX5" fmla="*/ 1199104 w 1199104"/>
                  <a:gd name="connsiteY5" fmla="*/ 343567 h 1793041"/>
                  <a:gd name="connsiteX6" fmla="*/ 1179007 w 1199104"/>
                  <a:gd name="connsiteY6" fmla="*/ 1521735 h 1793041"/>
                  <a:gd name="connsiteX7" fmla="*/ 0 w 1199104"/>
                  <a:gd name="connsiteY7" fmla="*/ 1793041 h 1793041"/>
                  <a:gd name="connsiteX8" fmla="*/ 0 w 1199104"/>
                  <a:gd name="connsiteY8" fmla="*/ 589751 h 1793041"/>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1199104 w 1199104"/>
                  <a:gd name="connsiteY5" fmla="*/ 348111 h 1797585"/>
                  <a:gd name="connsiteX6" fmla="*/ 1179007 w 1199104"/>
                  <a:gd name="connsiteY6" fmla="*/ 1526279 h 1797585"/>
                  <a:gd name="connsiteX7" fmla="*/ 0 w 1199104"/>
                  <a:gd name="connsiteY7" fmla="*/ 1797585 h 1797585"/>
                  <a:gd name="connsiteX8" fmla="*/ 0 w 1199104"/>
                  <a:gd name="connsiteY8"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944544 w 1199104"/>
                  <a:gd name="connsiteY5" fmla="*/ 1627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1199104 w 1199104"/>
                  <a:gd name="connsiteY6" fmla="*/ 348111 h 1797585"/>
                  <a:gd name="connsiteX7" fmla="*/ 1179007 w 1199104"/>
                  <a:gd name="connsiteY7" fmla="*/ 1526279 h 1797585"/>
                  <a:gd name="connsiteX8" fmla="*/ 0 w 1199104"/>
                  <a:gd name="connsiteY8" fmla="*/ 1797585 h 1797585"/>
                  <a:gd name="connsiteX9" fmla="*/ 0 w 1199104"/>
                  <a:gd name="connsiteY9"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806658 w 1199104"/>
                  <a:gd name="connsiteY6" fmla="*/ 384119 h 1797585"/>
                  <a:gd name="connsiteX7" fmla="*/ 1199104 w 1199104"/>
                  <a:gd name="connsiteY7" fmla="*/ 348111 h 1797585"/>
                  <a:gd name="connsiteX8" fmla="*/ 1179007 w 1199104"/>
                  <a:gd name="connsiteY8" fmla="*/ 1526279 h 1797585"/>
                  <a:gd name="connsiteX9" fmla="*/ 0 w 1199104"/>
                  <a:gd name="connsiteY9" fmla="*/ 1797585 h 1797585"/>
                  <a:gd name="connsiteX10" fmla="*/ 0 w 1199104"/>
                  <a:gd name="connsiteY10"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784887 w 1199104"/>
                  <a:gd name="connsiteY6" fmla="*/ 471205 h 1797585"/>
                  <a:gd name="connsiteX7" fmla="*/ 1199104 w 1199104"/>
                  <a:gd name="connsiteY7" fmla="*/ 348111 h 1797585"/>
                  <a:gd name="connsiteX8" fmla="*/ 1179007 w 1199104"/>
                  <a:gd name="connsiteY8" fmla="*/ 1526279 h 1797585"/>
                  <a:gd name="connsiteX9" fmla="*/ 0 w 1199104"/>
                  <a:gd name="connsiteY9" fmla="*/ 1797585 h 1797585"/>
                  <a:gd name="connsiteX10" fmla="*/ 0 w 1199104"/>
                  <a:gd name="connsiteY10"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784887 w 1199104"/>
                  <a:gd name="connsiteY6" fmla="*/ 471205 h 1797585"/>
                  <a:gd name="connsiteX7" fmla="*/ 1199104 w 1199104"/>
                  <a:gd name="connsiteY7" fmla="*/ 348111 h 1797585"/>
                  <a:gd name="connsiteX8" fmla="*/ 1179007 w 1199104"/>
                  <a:gd name="connsiteY8" fmla="*/ 1526279 h 1797585"/>
                  <a:gd name="connsiteX9" fmla="*/ 0 w 1199104"/>
                  <a:gd name="connsiteY9" fmla="*/ 1797585 h 1797585"/>
                  <a:gd name="connsiteX10" fmla="*/ 0 w 1199104"/>
                  <a:gd name="connsiteY10" fmla="*/ 594295 h 1797585"/>
                  <a:gd name="connsiteX0" fmla="*/ 0 w 1199104"/>
                  <a:gd name="connsiteY0" fmla="*/ 594295 h 1797585"/>
                  <a:gd name="connsiteX1" fmla="*/ 393001 w 1199104"/>
                  <a:gd name="connsiteY1" fmla="*/ 554661 h 1797585"/>
                  <a:gd name="connsiteX2" fmla="*/ 461944 w 1199104"/>
                  <a:gd name="connsiteY2" fmla="*/ 413147 h 1797585"/>
                  <a:gd name="connsiteX3" fmla="*/ 382115 w 1199104"/>
                  <a:gd name="connsiteY3" fmla="*/ 119233 h 1797585"/>
                  <a:gd name="connsiteX4" fmla="*/ 741343 w 1199104"/>
                  <a:gd name="connsiteY4" fmla="*/ 14003 h 1797585"/>
                  <a:gd name="connsiteX5" fmla="*/ 676030 w 1199104"/>
                  <a:gd name="connsiteY5" fmla="*/ 391376 h 1797585"/>
                  <a:gd name="connsiteX6" fmla="*/ 784887 w 1199104"/>
                  <a:gd name="connsiteY6" fmla="*/ 471205 h 1797585"/>
                  <a:gd name="connsiteX7" fmla="*/ 1199104 w 1199104"/>
                  <a:gd name="connsiteY7" fmla="*/ 348111 h 1797585"/>
                  <a:gd name="connsiteX8" fmla="*/ 1179007 w 1199104"/>
                  <a:gd name="connsiteY8" fmla="*/ 1526279 h 1797585"/>
                  <a:gd name="connsiteX9" fmla="*/ 0 w 1199104"/>
                  <a:gd name="connsiteY9" fmla="*/ 1797585 h 1797585"/>
                  <a:gd name="connsiteX10" fmla="*/ 0 w 1199104"/>
                  <a:gd name="connsiteY10" fmla="*/ 594295 h 1797585"/>
                  <a:gd name="connsiteX0" fmla="*/ 0 w 1271038"/>
                  <a:gd name="connsiteY0" fmla="*/ 594295 h 1797585"/>
                  <a:gd name="connsiteX1" fmla="*/ 393001 w 1271038"/>
                  <a:gd name="connsiteY1" fmla="*/ 554661 h 1797585"/>
                  <a:gd name="connsiteX2" fmla="*/ 461944 w 1271038"/>
                  <a:gd name="connsiteY2" fmla="*/ 413147 h 1797585"/>
                  <a:gd name="connsiteX3" fmla="*/ 382115 w 1271038"/>
                  <a:gd name="connsiteY3" fmla="*/ 119233 h 1797585"/>
                  <a:gd name="connsiteX4" fmla="*/ 741343 w 1271038"/>
                  <a:gd name="connsiteY4" fmla="*/ 14003 h 1797585"/>
                  <a:gd name="connsiteX5" fmla="*/ 676030 w 1271038"/>
                  <a:gd name="connsiteY5" fmla="*/ 391376 h 1797585"/>
                  <a:gd name="connsiteX6" fmla="*/ 784887 w 1271038"/>
                  <a:gd name="connsiteY6" fmla="*/ 471205 h 1797585"/>
                  <a:gd name="connsiteX7" fmla="*/ 1199104 w 1271038"/>
                  <a:gd name="connsiteY7" fmla="*/ 348111 h 1797585"/>
                  <a:gd name="connsiteX8" fmla="*/ 1194915 w 1271038"/>
                  <a:gd name="connsiteY8" fmla="*/ 710690 h 1797585"/>
                  <a:gd name="connsiteX9" fmla="*/ 1179007 w 1271038"/>
                  <a:gd name="connsiteY9" fmla="*/ 1526279 h 1797585"/>
                  <a:gd name="connsiteX10" fmla="*/ 0 w 1271038"/>
                  <a:gd name="connsiteY10" fmla="*/ 1797585 h 1797585"/>
                  <a:gd name="connsiteX11" fmla="*/ 0 w 1271038"/>
                  <a:gd name="connsiteY11" fmla="*/ 594295 h 1797585"/>
                  <a:gd name="connsiteX0" fmla="*/ 0 w 1263547"/>
                  <a:gd name="connsiteY0" fmla="*/ 594295 h 1797585"/>
                  <a:gd name="connsiteX1" fmla="*/ 393001 w 1263547"/>
                  <a:gd name="connsiteY1" fmla="*/ 554661 h 1797585"/>
                  <a:gd name="connsiteX2" fmla="*/ 461944 w 1263547"/>
                  <a:gd name="connsiteY2" fmla="*/ 413147 h 1797585"/>
                  <a:gd name="connsiteX3" fmla="*/ 382115 w 1263547"/>
                  <a:gd name="connsiteY3" fmla="*/ 119233 h 1797585"/>
                  <a:gd name="connsiteX4" fmla="*/ 741343 w 1263547"/>
                  <a:gd name="connsiteY4" fmla="*/ 14003 h 1797585"/>
                  <a:gd name="connsiteX5" fmla="*/ 676030 w 1263547"/>
                  <a:gd name="connsiteY5" fmla="*/ 391376 h 1797585"/>
                  <a:gd name="connsiteX6" fmla="*/ 784887 w 1263547"/>
                  <a:gd name="connsiteY6" fmla="*/ 471205 h 1797585"/>
                  <a:gd name="connsiteX7" fmla="*/ 1199104 w 1263547"/>
                  <a:gd name="connsiteY7" fmla="*/ 348111 h 1797585"/>
                  <a:gd name="connsiteX8" fmla="*/ 1165886 w 1263547"/>
                  <a:gd name="connsiteY8" fmla="*/ 779633 h 1797585"/>
                  <a:gd name="connsiteX9" fmla="*/ 1179007 w 1263547"/>
                  <a:gd name="connsiteY9" fmla="*/ 1526279 h 1797585"/>
                  <a:gd name="connsiteX10" fmla="*/ 0 w 1263547"/>
                  <a:gd name="connsiteY10" fmla="*/ 1797585 h 1797585"/>
                  <a:gd name="connsiteX11" fmla="*/ 0 w 1263547"/>
                  <a:gd name="connsiteY11" fmla="*/ 594295 h 1797585"/>
                  <a:gd name="connsiteX0" fmla="*/ 0 w 1263547"/>
                  <a:gd name="connsiteY0" fmla="*/ 594295 h 1797585"/>
                  <a:gd name="connsiteX1" fmla="*/ 393001 w 1263547"/>
                  <a:gd name="connsiteY1" fmla="*/ 554661 h 1797585"/>
                  <a:gd name="connsiteX2" fmla="*/ 461944 w 1263547"/>
                  <a:gd name="connsiteY2" fmla="*/ 413147 h 1797585"/>
                  <a:gd name="connsiteX3" fmla="*/ 382115 w 1263547"/>
                  <a:gd name="connsiteY3" fmla="*/ 119233 h 1797585"/>
                  <a:gd name="connsiteX4" fmla="*/ 741343 w 1263547"/>
                  <a:gd name="connsiteY4" fmla="*/ 14003 h 1797585"/>
                  <a:gd name="connsiteX5" fmla="*/ 676030 w 1263547"/>
                  <a:gd name="connsiteY5" fmla="*/ 391376 h 1797585"/>
                  <a:gd name="connsiteX6" fmla="*/ 784887 w 1263547"/>
                  <a:gd name="connsiteY6" fmla="*/ 471205 h 1797585"/>
                  <a:gd name="connsiteX7" fmla="*/ 1199104 w 1263547"/>
                  <a:gd name="connsiteY7" fmla="*/ 348111 h 1797585"/>
                  <a:gd name="connsiteX8" fmla="*/ 1165886 w 1263547"/>
                  <a:gd name="connsiteY8" fmla="*/ 779633 h 1797585"/>
                  <a:gd name="connsiteX9" fmla="*/ 1179007 w 1263547"/>
                  <a:gd name="connsiteY9" fmla="*/ 1526279 h 1797585"/>
                  <a:gd name="connsiteX10" fmla="*/ 0 w 1263547"/>
                  <a:gd name="connsiteY10" fmla="*/ 1797585 h 1797585"/>
                  <a:gd name="connsiteX11" fmla="*/ 0 w 1263547"/>
                  <a:gd name="connsiteY11" fmla="*/ 594295 h 1797585"/>
                  <a:gd name="connsiteX0" fmla="*/ 0 w 1263547"/>
                  <a:gd name="connsiteY0" fmla="*/ 594295 h 1797585"/>
                  <a:gd name="connsiteX1" fmla="*/ 393001 w 1263547"/>
                  <a:gd name="connsiteY1" fmla="*/ 554661 h 1797585"/>
                  <a:gd name="connsiteX2" fmla="*/ 461944 w 1263547"/>
                  <a:gd name="connsiteY2" fmla="*/ 413147 h 1797585"/>
                  <a:gd name="connsiteX3" fmla="*/ 382115 w 1263547"/>
                  <a:gd name="connsiteY3" fmla="*/ 119233 h 1797585"/>
                  <a:gd name="connsiteX4" fmla="*/ 741343 w 1263547"/>
                  <a:gd name="connsiteY4" fmla="*/ 14003 h 1797585"/>
                  <a:gd name="connsiteX5" fmla="*/ 676030 w 1263547"/>
                  <a:gd name="connsiteY5" fmla="*/ 391376 h 1797585"/>
                  <a:gd name="connsiteX6" fmla="*/ 784887 w 1263547"/>
                  <a:gd name="connsiteY6" fmla="*/ 471205 h 1797585"/>
                  <a:gd name="connsiteX7" fmla="*/ 1199104 w 1263547"/>
                  <a:gd name="connsiteY7" fmla="*/ 348111 h 1797585"/>
                  <a:gd name="connsiteX8" fmla="*/ 1165886 w 1263547"/>
                  <a:gd name="connsiteY8" fmla="*/ 779633 h 1797585"/>
                  <a:gd name="connsiteX9" fmla="*/ 1179007 w 1263547"/>
                  <a:gd name="connsiteY9" fmla="*/ 1526279 h 1797585"/>
                  <a:gd name="connsiteX10" fmla="*/ 0 w 1263547"/>
                  <a:gd name="connsiteY10" fmla="*/ 1797585 h 1797585"/>
                  <a:gd name="connsiteX11" fmla="*/ 0 w 1263547"/>
                  <a:gd name="connsiteY11" fmla="*/ 594295 h 1797585"/>
                  <a:gd name="connsiteX0" fmla="*/ 0 w 1263547"/>
                  <a:gd name="connsiteY0" fmla="*/ 594295 h 1797585"/>
                  <a:gd name="connsiteX1" fmla="*/ 393001 w 1263547"/>
                  <a:gd name="connsiteY1" fmla="*/ 554661 h 1797585"/>
                  <a:gd name="connsiteX2" fmla="*/ 461944 w 1263547"/>
                  <a:gd name="connsiteY2" fmla="*/ 413147 h 1797585"/>
                  <a:gd name="connsiteX3" fmla="*/ 382115 w 1263547"/>
                  <a:gd name="connsiteY3" fmla="*/ 119233 h 1797585"/>
                  <a:gd name="connsiteX4" fmla="*/ 741343 w 1263547"/>
                  <a:gd name="connsiteY4" fmla="*/ 14003 h 1797585"/>
                  <a:gd name="connsiteX5" fmla="*/ 676030 w 1263547"/>
                  <a:gd name="connsiteY5" fmla="*/ 391376 h 1797585"/>
                  <a:gd name="connsiteX6" fmla="*/ 784887 w 1263547"/>
                  <a:gd name="connsiteY6" fmla="*/ 471205 h 1797585"/>
                  <a:gd name="connsiteX7" fmla="*/ 1199104 w 1263547"/>
                  <a:gd name="connsiteY7" fmla="*/ 348111 h 1797585"/>
                  <a:gd name="connsiteX8" fmla="*/ 1165886 w 1263547"/>
                  <a:gd name="connsiteY8" fmla="*/ 779633 h 1797585"/>
                  <a:gd name="connsiteX9" fmla="*/ 1179007 w 1263547"/>
                  <a:gd name="connsiteY9" fmla="*/ 1526279 h 1797585"/>
                  <a:gd name="connsiteX10" fmla="*/ 0 w 1263547"/>
                  <a:gd name="connsiteY10" fmla="*/ 1797585 h 1797585"/>
                  <a:gd name="connsiteX11" fmla="*/ 0 w 1263547"/>
                  <a:gd name="connsiteY11" fmla="*/ 594295 h 1797585"/>
                  <a:gd name="connsiteX0" fmla="*/ 0 w 1272370"/>
                  <a:gd name="connsiteY0" fmla="*/ 594295 h 1797585"/>
                  <a:gd name="connsiteX1" fmla="*/ 393001 w 1272370"/>
                  <a:gd name="connsiteY1" fmla="*/ 554661 h 1797585"/>
                  <a:gd name="connsiteX2" fmla="*/ 461944 w 1272370"/>
                  <a:gd name="connsiteY2" fmla="*/ 413147 h 1797585"/>
                  <a:gd name="connsiteX3" fmla="*/ 382115 w 1272370"/>
                  <a:gd name="connsiteY3" fmla="*/ 119233 h 1797585"/>
                  <a:gd name="connsiteX4" fmla="*/ 741343 w 1272370"/>
                  <a:gd name="connsiteY4" fmla="*/ 14003 h 1797585"/>
                  <a:gd name="connsiteX5" fmla="*/ 676030 w 1272370"/>
                  <a:gd name="connsiteY5" fmla="*/ 391376 h 1797585"/>
                  <a:gd name="connsiteX6" fmla="*/ 784887 w 1272370"/>
                  <a:gd name="connsiteY6" fmla="*/ 471205 h 1797585"/>
                  <a:gd name="connsiteX7" fmla="*/ 1199104 w 1272370"/>
                  <a:gd name="connsiteY7" fmla="*/ 348111 h 1797585"/>
                  <a:gd name="connsiteX8" fmla="*/ 1165886 w 1272370"/>
                  <a:gd name="connsiteY8" fmla="*/ 779633 h 1797585"/>
                  <a:gd name="connsiteX9" fmla="*/ 1194916 w 1272370"/>
                  <a:gd name="connsiteY9" fmla="*/ 953805 h 1797585"/>
                  <a:gd name="connsiteX10" fmla="*/ 1179007 w 1272370"/>
                  <a:gd name="connsiteY10" fmla="*/ 1526279 h 1797585"/>
                  <a:gd name="connsiteX11" fmla="*/ 0 w 1272370"/>
                  <a:gd name="connsiteY11" fmla="*/ 1797585 h 1797585"/>
                  <a:gd name="connsiteX12" fmla="*/ 0 w 1272370"/>
                  <a:gd name="connsiteY12" fmla="*/ 594295 h 1797585"/>
                  <a:gd name="connsiteX0" fmla="*/ 0 w 1285387"/>
                  <a:gd name="connsiteY0" fmla="*/ 594295 h 1797585"/>
                  <a:gd name="connsiteX1" fmla="*/ 393001 w 1285387"/>
                  <a:gd name="connsiteY1" fmla="*/ 554661 h 1797585"/>
                  <a:gd name="connsiteX2" fmla="*/ 461944 w 1285387"/>
                  <a:gd name="connsiteY2" fmla="*/ 413147 h 1797585"/>
                  <a:gd name="connsiteX3" fmla="*/ 382115 w 1285387"/>
                  <a:gd name="connsiteY3" fmla="*/ 119233 h 1797585"/>
                  <a:gd name="connsiteX4" fmla="*/ 741343 w 1285387"/>
                  <a:gd name="connsiteY4" fmla="*/ 14003 h 1797585"/>
                  <a:gd name="connsiteX5" fmla="*/ 676030 w 1285387"/>
                  <a:gd name="connsiteY5" fmla="*/ 391376 h 1797585"/>
                  <a:gd name="connsiteX6" fmla="*/ 784887 w 1285387"/>
                  <a:gd name="connsiteY6" fmla="*/ 471205 h 1797585"/>
                  <a:gd name="connsiteX7" fmla="*/ 1199104 w 1285387"/>
                  <a:gd name="connsiteY7" fmla="*/ 348111 h 1797585"/>
                  <a:gd name="connsiteX8" fmla="*/ 1165886 w 1285387"/>
                  <a:gd name="connsiteY8" fmla="*/ 779633 h 1797585"/>
                  <a:gd name="connsiteX9" fmla="*/ 1234831 w 1285387"/>
                  <a:gd name="connsiteY9" fmla="*/ 823176 h 1797585"/>
                  <a:gd name="connsiteX10" fmla="*/ 1179007 w 1285387"/>
                  <a:gd name="connsiteY10" fmla="*/ 1526279 h 1797585"/>
                  <a:gd name="connsiteX11" fmla="*/ 0 w 1285387"/>
                  <a:gd name="connsiteY11" fmla="*/ 1797585 h 1797585"/>
                  <a:gd name="connsiteX12" fmla="*/ 0 w 1285387"/>
                  <a:gd name="connsiteY12" fmla="*/ 594295 h 1797585"/>
                  <a:gd name="connsiteX0" fmla="*/ 0 w 1285387"/>
                  <a:gd name="connsiteY0" fmla="*/ 594295 h 1797585"/>
                  <a:gd name="connsiteX1" fmla="*/ 393001 w 1285387"/>
                  <a:gd name="connsiteY1" fmla="*/ 554661 h 1797585"/>
                  <a:gd name="connsiteX2" fmla="*/ 461944 w 1285387"/>
                  <a:gd name="connsiteY2" fmla="*/ 413147 h 1797585"/>
                  <a:gd name="connsiteX3" fmla="*/ 382115 w 1285387"/>
                  <a:gd name="connsiteY3" fmla="*/ 119233 h 1797585"/>
                  <a:gd name="connsiteX4" fmla="*/ 741343 w 1285387"/>
                  <a:gd name="connsiteY4" fmla="*/ 14003 h 1797585"/>
                  <a:gd name="connsiteX5" fmla="*/ 676030 w 1285387"/>
                  <a:gd name="connsiteY5" fmla="*/ 391376 h 1797585"/>
                  <a:gd name="connsiteX6" fmla="*/ 784887 w 1285387"/>
                  <a:gd name="connsiteY6" fmla="*/ 471205 h 1797585"/>
                  <a:gd name="connsiteX7" fmla="*/ 1199104 w 1285387"/>
                  <a:gd name="connsiteY7" fmla="*/ 348111 h 1797585"/>
                  <a:gd name="connsiteX8" fmla="*/ 1165886 w 1285387"/>
                  <a:gd name="connsiteY8" fmla="*/ 779633 h 1797585"/>
                  <a:gd name="connsiteX9" fmla="*/ 1234831 w 1285387"/>
                  <a:gd name="connsiteY9" fmla="*/ 823176 h 1797585"/>
                  <a:gd name="connsiteX10" fmla="*/ 1179007 w 1285387"/>
                  <a:gd name="connsiteY10" fmla="*/ 1526279 h 1797585"/>
                  <a:gd name="connsiteX11" fmla="*/ 0 w 1285387"/>
                  <a:gd name="connsiteY11" fmla="*/ 1797585 h 1797585"/>
                  <a:gd name="connsiteX12" fmla="*/ 0 w 1285387"/>
                  <a:gd name="connsiteY12" fmla="*/ 594295 h 1797585"/>
                  <a:gd name="connsiteX0" fmla="*/ 0 w 1285387"/>
                  <a:gd name="connsiteY0" fmla="*/ 594295 h 1797585"/>
                  <a:gd name="connsiteX1" fmla="*/ 393001 w 1285387"/>
                  <a:gd name="connsiteY1" fmla="*/ 554661 h 1797585"/>
                  <a:gd name="connsiteX2" fmla="*/ 461944 w 1285387"/>
                  <a:gd name="connsiteY2" fmla="*/ 413147 h 1797585"/>
                  <a:gd name="connsiteX3" fmla="*/ 382115 w 1285387"/>
                  <a:gd name="connsiteY3" fmla="*/ 119233 h 1797585"/>
                  <a:gd name="connsiteX4" fmla="*/ 741343 w 1285387"/>
                  <a:gd name="connsiteY4" fmla="*/ 14003 h 1797585"/>
                  <a:gd name="connsiteX5" fmla="*/ 676030 w 1285387"/>
                  <a:gd name="connsiteY5" fmla="*/ 391376 h 1797585"/>
                  <a:gd name="connsiteX6" fmla="*/ 784887 w 1285387"/>
                  <a:gd name="connsiteY6" fmla="*/ 471205 h 1797585"/>
                  <a:gd name="connsiteX7" fmla="*/ 1199104 w 1285387"/>
                  <a:gd name="connsiteY7" fmla="*/ 348111 h 1797585"/>
                  <a:gd name="connsiteX8" fmla="*/ 1165886 w 1285387"/>
                  <a:gd name="connsiteY8" fmla="*/ 779633 h 1797585"/>
                  <a:gd name="connsiteX9" fmla="*/ 1234831 w 1285387"/>
                  <a:gd name="connsiteY9" fmla="*/ 823176 h 1797585"/>
                  <a:gd name="connsiteX10" fmla="*/ 1179007 w 1285387"/>
                  <a:gd name="connsiteY10" fmla="*/ 1526279 h 1797585"/>
                  <a:gd name="connsiteX11" fmla="*/ 0 w 1285387"/>
                  <a:gd name="connsiteY11" fmla="*/ 1797585 h 1797585"/>
                  <a:gd name="connsiteX12" fmla="*/ 0 w 1285387"/>
                  <a:gd name="connsiteY12" fmla="*/ 594295 h 1797585"/>
                  <a:gd name="connsiteX0" fmla="*/ 0 w 1285387"/>
                  <a:gd name="connsiteY0" fmla="*/ 594295 h 1797585"/>
                  <a:gd name="connsiteX1" fmla="*/ 393001 w 1285387"/>
                  <a:gd name="connsiteY1" fmla="*/ 554661 h 1797585"/>
                  <a:gd name="connsiteX2" fmla="*/ 461944 w 1285387"/>
                  <a:gd name="connsiteY2" fmla="*/ 413147 h 1797585"/>
                  <a:gd name="connsiteX3" fmla="*/ 382115 w 1285387"/>
                  <a:gd name="connsiteY3" fmla="*/ 119233 h 1797585"/>
                  <a:gd name="connsiteX4" fmla="*/ 741343 w 1285387"/>
                  <a:gd name="connsiteY4" fmla="*/ 14003 h 1797585"/>
                  <a:gd name="connsiteX5" fmla="*/ 676030 w 1285387"/>
                  <a:gd name="connsiteY5" fmla="*/ 391376 h 1797585"/>
                  <a:gd name="connsiteX6" fmla="*/ 784887 w 1285387"/>
                  <a:gd name="connsiteY6" fmla="*/ 471205 h 1797585"/>
                  <a:gd name="connsiteX7" fmla="*/ 1199104 w 1285387"/>
                  <a:gd name="connsiteY7" fmla="*/ 348111 h 1797585"/>
                  <a:gd name="connsiteX8" fmla="*/ 1165886 w 1285387"/>
                  <a:gd name="connsiteY8" fmla="*/ 779633 h 1797585"/>
                  <a:gd name="connsiteX9" fmla="*/ 1234831 w 1285387"/>
                  <a:gd name="connsiteY9" fmla="*/ 823176 h 1797585"/>
                  <a:gd name="connsiteX10" fmla="*/ 1179007 w 1285387"/>
                  <a:gd name="connsiteY10" fmla="*/ 1526279 h 1797585"/>
                  <a:gd name="connsiteX11" fmla="*/ 0 w 1285387"/>
                  <a:gd name="connsiteY11" fmla="*/ 1797585 h 1797585"/>
                  <a:gd name="connsiteX12" fmla="*/ 0 w 1285387"/>
                  <a:gd name="connsiteY12" fmla="*/ 594295 h 1797585"/>
                  <a:gd name="connsiteX0" fmla="*/ 0 w 1285387"/>
                  <a:gd name="connsiteY0" fmla="*/ 594295 h 1797585"/>
                  <a:gd name="connsiteX1" fmla="*/ 393001 w 1285387"/>
                  <a:gd name="connsiteY1" fmla="*/ 554661 h 1797585"/>
                  <a:gd name="connsiteX2" fmla="*/ 461944 w 1285387"/>
                  <a:gd name="connsiteY2" fmla="*/ 413147 h 1797585"/>
                  <a:gd name="connsiteX3" fmla="*/ 382115 w 1285387"/>
                  <a:gd name="connsiteY3" fmla="*/ 119233 h 1797585"/>
                  <a:gd name="connsiteX4" fmla="*/ 741343 w 1285387"/>
                  <a:gd name="connsiteY4" fmla="*/ 14003 h 1797585"/>
                  <a:gd name="connsiteX5" fmla="*/ 676030 w 1285387"/>
                  <a:gd name="connsiteY5" fmla="*/ 391376 h 1797585"/>
                  <a:gd name="connsiteX6" fmla="*/ 784887 w 1285387"/>
                  <a:gd name="connsiteY6" fmla="*/ 471205 h 1797585"/>
                  <a:gd name="connsiteX7" fmla="*/ 1199104 w 1285387"/>
                  <a:gd name="connsiteY7" fmla="*/ 348111 h 1797585"/>
                  <a:gd name="connsiteX8" fmla="*/ 1165886 w 1285387"/>
                  <a:gd name="connsiteY8" fmla="*/ 779633 h 1797585"/>
                  <a:gd name="connsiteX9" fmla="*/ 1234831 w 1285387"/>
                  <a:gd name="connsiteY9" fmla="*/ 823176 h 1797585"/>
                  <a:gd name="connsiteX10" fmla="*/ 1179007 w 1285387"/>
                  <a:gd name="connsiteY10" fmla="*/ 1526279 h 1797585"/>
                  <a:gd name="connsiteX11" fmla="*/ 0 w 1285387"/>
                  <a:gd name="connsiteY11" fmla="*/ 1797585 h 1797585"/>
                  <a:gd name="connsiteX12" fmla="*/ 0 w 1285387"/>
                  <a:gd name="connsiteY12" fmla="*/ 594295 h 1797585"/>
                  <a:gd name="connsiteX0" fmla="*/ 0 w 1299793"/>
                  <a:gd name="connsiteY0" fmla="*/ 594295 h 1797585"/>
                  <a:gd name="connsiteX1" fmla="*/ 393001 w 1299793"/>
                  <a:gd name="connsiteY1" fmla="*/ 554661 h 1797585"/>
                  <a:gd name="connsiteX2" fmla="*/ 461944 w 1299793"/>
                  <a:gd name="connsiteY2" fmla="*/ 413147 h 1797585"/>
                  <a:gd name="connsiteX3" fmla="*/ 382115 w 1299793"/>
                  <a:gd name="connsiteY3" fmla="*/ 119233 h 1797585"/>
                  <a:gd name="connsiteX4" fmla="*/ 741343 w 1299793"/>
                  <a:gd name="connsiteY4" fmla="*/ 14003 h 1797585"/>
                  <a:gd name="connsiteX5" fmla="*/ 676030 w 1299793"/>
                  <a:gd name="connsiteY5" fmla="*/ 391376 h 1797585"/>
                  <a:gd name="connsiteX6" fmla="*/ 784887 w 1299793"/>
                  <a:gd name="connsiteY6" fmla="*/ 471205 h 1797585"/>
                  <a:gd name="connsiteX7" fmla="*/ 1199104 w 1299793"/>
                  <a:gd name="connsiteY7" fmla="*/ 348111 h 1797585"/>
                  <a:gd name="connsiteX8" fmla="*/ 1165886 w 1299793"/>
                  <a:gd name="connsiteY8" fmla="*/ 779633 h 1797585"/>
                  <a:gd name="connsiteX9" fmla="*/ 1234831 w 1299793"/>
                  <a:gd name="connsiteY9" fmla="*/ 823176 h 1797585"/>
                  <a:gd name="connsiteX10" fmla="*/ 1267487 w 1299793"/>
                  <a:gd name="connsiteY10" fmla="*/ 1000976 h 1797585"/>
                  <a:gd name="connsiteX11" fmla="*/ 1179007 w 1299793"/>
                  <a:gd name="connsiteY11" fmla="*/ 1526279 h 1797585"/>
                  <a:gd name="connsiteX12" fmla="*/ 0 w 1299793"/>
                  <a:gd name="connsiteY12" fmla="*/ 1797585 h 1797585"/>
                  <a:gd name="connsiteX13" fmla="*/ 0 w 1299793"/>
                  <a:gd name="connsiteY13" fmla="*/ 594295 h 1797585"/>
                  <a:gd name="connsiteX0" fmla="*/ 0 w 1492711"/>
                  <a:gd name="connsiteY0" fmla="*/ 594295 h 1797585"/>
                  <a:gd name="connsiteX1" fmla="*/ 393001 w 1492711"/>
                  <a:gd name="connsiteY1" fmla="*/ 554661 h 1797585"/>
                  <a:gd name="connsiteX2" fmla="*/ 461944 w 1492711"/>
                  <a:gd name="connsiteY2" fmla="*/ 413147 h 1797585"/>
                  <a:gd name="connsiteX3" fmla="*/ 382115 w 1492711"/>
                  <a:gd name="connsiteY3" fmla="*/ 119233 h 1797585"/>
                  <a:gd name="connsiteX4" fmla="*/ 741343 w 1492711"/>
                  <a:gd name="connsiteY4" fmla="*/ 14003 h 1797585"/>
                  <a:gd name="connsiteX5" fmla="*/ 676030 w 1492711"/>
                  <a:gd name="connsiteY5" fmla="*/ 391376 h 1797585"/>
                  <a:gd name="connsiteX6" fmla="*/ 784887 w 1492711"/>
                  <a:gd name="connsiteY6" fmla="*/ 471205 h 1797585"/>
                  <a:gd name="connsiteX7" fmla="*/ 1199104 w 1492711"/>
                  <a:gd name="connsiteY7" fmla="*/ 348111 h 1797585"/>
                  <a:gd name="connsiteX8" fmla="*/ 1165886 w 1492711"/>
                  <a:gd name="connsiteY8" fmla="*/ 779633 h 1797585"/>
                  <a:gd name="connsiteX9" fmla="*/ 1234831 w 1492711"/>
                  <a:gd name="connsiteY9" fmla="*/ 823176 h 1797585"/>
                  <a:gd name="connsiteX10" fmla="*/ 1492458 w 1492711"/>
                  <a:gd name="connsiteY10" fmla="*/ 688919 h 1797585"/>
                  <a:gd name="connsiteX11" fmla="*/ 1179007 w 1492711"/>
                  <a:gd name="connsiteY11" fmla="*/ 1526279 h 1797585"/>
                  <a:gd name="connsiteX12" fmla="*/ 0 w 1492711"/>
                  <a:gd name="connsiteY12" fmla="*/ 1797585 h 1797585"/>
                  <a:gd name="connsiteX13" fmla="*/ 0 w 1492711"/>
                  <a:gd name="connsiteY13" fmla="*/ 594295 h 1797585"/>
                  <a:gd name="connsiteX0" fmla="*/ 0 w 1492734"/>
                  <a:gd name="connsiteY0" fmla="*/ 594295 h 1797585"/>
                  <a:gd name="connsiteX1" fmla="*/ 393001 w 1492734"/>
                  <a:gd name="connsiteY1" fmla="*/ 554661 h 1797585"/>
                  <a:gd name="connsiteX2" fmla="*/ 461944 w 1492734"/>
                  <a:gd name="connsiteY2" fmla="*/ 413147 h 1797585"/>
                  <a:gd name="connsiteX3" fmla="*/ 382115 w 1492734"/>
                  <a:gd name="connsiteY3" fmla="*/ 119233 h 1797585"/>
                  <a:gd name="connsiteX4" fmla="*/ 741343 w 1492734"/>
                  <a:gd name="connsiteY4" fmla="*/ 14003 h 1797585"/>
                  <a:gd name="connsiteX5" fmla="*/ 676030 w 1492734"/>
                  <a:gd name="connsiteY5" fmla="*/ 391376 h 1797585"/>
                  <a:gd name="connsiteX6" fmla="*/ 784887 w 1492734"/>
                  <a:gd name="connsiteY6" fmla="*/ 471205 h 1797585"/>
                  <a:gd name="connsiteX7" fmla="*/ 1199104 w 1492734"/>
                  <a:gd name="connsiteY7" fmla="*/ 348111 h 1797585"/>
                  <a:gd name="connsiteX8" fmla="*/ 1165886 w 1492734"/>
                  <a:gd name="connsiteY8" fmla="*/ 779633 h 1797585"/>
                  <a:gd name="connsiteX9" fmla="*/ 1234831 w 1492734"/>
                  <a:gd name="connsiteY9" fmla="*/ 823176 h 1797585"/>
                  <a:gd name="connsiteX10" fmla="*/ 1492458 w 1492734"/>
                  <a:gd name="connsiteY10" fmla="*/ 688919 h 1797585"/>
                  <a:gd name="connsiteX11" fmla="*/ 1179007 w 1492734"/>
                  <a:gd name="connsiteY11" fmla="*/ 1526279 h 1797585"/>
                  <a:gd name="connsiteX12" fmla="*/ 0 w 1492734"/>
                  <a:gd name="connsiteY12" fmla="*/ 1797585 h 1797585"/>
                  <a:gd name="connsiteX13" fmla="*/ 0 w 1492734"/>
                  <a:gd name="connsiteY13" fmla="*/ 594295 h 1797585"/>
                  <a:gd name="connsiteX0" fmla="*/ 0 w 1492458"/>
                  <a:gd name="connsiteY0" fmla="*/ 594295 h 1797585"/>
                  <a:gd name="connsiteX1" fmla="*/ 393001 w 1492458"/>
                  <a:gd name="connsiteY1" fmla="*/ 554661 h 1797585"/>
                  <a:gd name="connsiteX2" fmla="*/ 461944 w 1492458"/>
                  <a:gd name="connsiteY2" fmla="*/ 413147 h 1797585"/>
                  <a:gd name="connsiteX3" fmla="*/ 382115 w 1492458"/>
                  <a:gd name="connsiteY3" fmla="*/ 119233 h 1797585"/>
                  <a:gd name="connsiteX4" fmla="*/ 741343 w 1492458"/>
                  <a:gd name="connsiteY4" fmla="*/ 14003 h 1797585"/>
                  <a:gd name="connsiteX5" fmla="*/ 676030 w 1492458"/>
                  <a:gd name="connsiteY5" fmla="*/ 391376 h 1797585"/>
                  <a:gd name="connsiteX6" fmla="*/ 784887 w 1492458"/>
                  <a:gd name="connsiteY6" fmla="*/ 471205 h 1797585"/>
                  <a:gd name="connsiteX7" fmla="*/ 1199104 w 1492458"/>
                  <a:gd name="connsiteY7" fmla="*/ 348111 h 1797585"/>
                  <a:gd name="connsiteX8" fmla="*/ 1165886 w 1492458"/>
                  <a:gd name="connsiteY8" fmla="*/ 779633 h 1797585"/>
                  <a:gd name="connsiteX9" fmla="*/ 1234831 w 1492458"/>
                  <a:gd name="connsiteY9" fmla="*/ 823176 h 1797585"/>
                  <a:gd name="connsiteX10" fmla="*/ 1492458 w 1492458"/>
                  <a:gd name="connsiteY10" fmla="*/ 688919 h 1797585"/>
                  <a:gd name="connsiteX11" fmla="*/ 1179007 w 1492458"/>
                  <a:gd name="connsiteY11" fmla="*/ 1526279 h 1797585"/>
                  <a:gd name="connsiteX12" fmla="*/ 0 w 1492458"/>
                  <a:gd name="connsiteY12" fmla="*/ 1797585 h 1797585"/>
                  <a:gd name="connsiteX13" fmla="*/ 0 w 1492458"/>
                  <a:gd name="connsiteY13" fmla="*/ 594295 h 1797585"/>
                  <a:gd name="connsiteX0" fmla="*/ 0 w 1503179"/>
                  <a:gd name="connsiteY0" fmla="*/ 594295 h 1797585"/>
                  <a:gd name="connsiteX1" fmla="*/ 393001 w 1503179"/>
                  <a:gd name="connsiteY1" fmla="*/ 554661 h 1797585"/>
                  <a:gd name="connsiteX2" fmla="*/ 461944 w 1503179"/>
                  <a:gd name="connsiteY2" fmla="*/ 413147 h 1797585"/>
                  <a:gd name="connsiteX3" fmla="*/ 382115 w 1503179"/>
                  <a:gd name="connsiteY3" fmla="*/ 119233 h 1797585"/>
                  <a:gd name="connsiteX4" fmla="*/ 741343 w 1503179"/>
                  <a:gd name="connsiteY4" fmla="*/ 14003 h 1797585"/>
                  <a:gd name="connsiteX5" fmla="*/ 676030 w 1503179"/>
                  <a:gd name="connsiteY5" fmla="*/ 391376 h 1797585"/>
                  <a:gd name="connsiteX6" fmla="*/ 784887 w 1503179"/>
                  <a:gd name="connsiteY6" fmla="*/ 471205 h 1797585"/>
                  <a:gd name="connsiteX7" fmla="*/ 1199104 w 1503179"/>
                  <a:gd name="connsiteY7" fmla="*/ 348111 h 1797585"/>
                  <a:gd name="connsiteX8" fmla="*/ 1165886 w 1503179"/>
                  <a:gd name="connsiteY8" fmla="*/ 779633 h 1797585"/>
                  <a:gd name="connsiteX9" fmla="*/ 1234831 w 1503179"/>
                  <a:gd name="connsiteY9" fmla="*/ 823176 h 1797585"/>
                  <a:gd name="connsiteX10" fmla="*/ 1492458 w 1503179"/>
                  <a:gd name="connsiteY10" fmla="*/ 688919 h 1797585"/>
                  <a:gd name="connsiteX11" fmla="*/ 1427143 w 1503179"/>
                  <a:gd name="connsiteY11" fmla="*/ 1033633 h 1797585"/>
                  <a:gd name="connsiteX12" fmla="*/ 1179007 w 1503179"/>
                  <a:gd name="connsiteY12" fmla="*/ 1526279 h 1797585"/>
                  <a:gd name="connsiteX13" fmla="*/ 0 w 1503179"/>
                  <a:gd name="connsiteY13" fmla="*/ 1797585 h 1797585"/>
                  <a:gd name="connsiteX14" fmla="*/ 0 w 1503179"/>
                  <a:gd name="connsiteY14" fmla="*/ 594295 h 1797585"/>
                  <a:gd name="connsiteX0" fmla="*/ 0 w 1508933"/>
                  <a:gd name="connsiteY0" fmla="*/ 594295 h 1797585"/>
                  <a:gd name="connsiteX1" fmla="*/ 393001 w 1508933"/>
                  <a:gd name="connsiteY1" fmla="*/ 554661 h 1797585"/>
                  <a:gd name="connsiteX2" fmla="*/ 461944 w 1508933"/>
                  <a:gd name="connsiteY2" fmla="*/ 413147 h 1797585"/>
                  <a:gd name="connsiteX3" fmla="*/ 382115 w 1508933"/>
                  <a:gd name="connsiteY3" fmla="*/ 119233 h 1797585"/>
                  <a:gd name="connsiteX4" fmla="*/ 741343 w 1508933"/>
                  <a:gd name="connsiteY4" fmla="*/ 14003 h 1797585"/>
                  <a:gd name="connsiteX5" fmla="*/ 676030 w 1508933"/>
                  <a:gd name="connsiteY5" fmla="*/ 391376 h 1797585"/>
                  <a:gd name="connsiteX6" fmla="*/ 784887 w 1508933"/>
                  <a:gd name="connsiteY6" fmla="*/ 471205 h 1797585"/>
                  <a:gd name="connsiteX7" fmla="*/ 1199104 w 1508933"/>
                  <a:gd name="connsiteY7" fmla="*/ 348111 h 1797585"/>
                  <a:gd name="connsiteX8" fmla="*/ 1165886 w 1508933"/>
                  <a:gd name="connsiteY8" fmla="*/ 779633 h 1797585"/>
                  <a:gd name="connsiteX9" fmla="*/ 1234831 w 1508933"/>
                  <a:gd name="connsiteY9" fmla="*/ 823176 h 1797585"/>
                  <a:gd name="connsiteX10" fmla="*/ 1492458 w 1508933"/>
                  <a:gd name="connsiteY10" fmla="*/ 688919 h 1797585"/>
                  <a:gd name="connsiteX11" fmla="*/ 1456172 w 1508933"/>
                  <a:gd name="connsiteY11" fmla="*/ 1022747 h 1797585"/>
                  <a:gd name="connsiteX12" fmla="*/ 1179007 w 1508933"/>
                  <a:gd name="connsiteY12" fmla="*/ 1526279 h 1797585"/>
                  <a:gd name="connsiteX13" fmla="*/ 0 w 1508933"/>
                  <a:gd name="connsiteY13" fmla="*/ 1797585 h 1797585"/>
                  <a:gd name="connsiteX14" fmla="*/ 0 w 1508933"/>
                  <a:gd name="connsiteY14" fmla="*/ 594295 h 1797585"/>
                  <a:gd name="connsiteX0" fmla="*/ 0 w 1557348"/>
                  <a:gd name="connsiteY0" fmla="*/ 594295 h 1797585"/>
                  <a:gd name="connsiteX1" fmla="*/ 393001 w 1557348"/>
                  <a:gd name="connsiteY1" fmla="*/ 554661 h 1797585"/>
                  <a:gd name="connsiteX2" fmla="*/ 461944 w 1557348"/>
                  <a:gd name="connsiteY2" fmla="*/ 413147 h 1797585"/>
                  <a:gd name="connsiteX3" fmla="*/ 382115 w 1557348"/>
                  <a:gd name="connsiteY3" fmla="*/ 119233 h 1797585"/>
                  <a:gd name="connsiteX4" fmla="*/ 741343 w 1557348"/>
                  <a:gd name="connsiteY4" fmla="*/ 14003 h 1797585"/>
                  <a:gd name="connsiteX5" fmla="*/ 676030 w 1557348"/>
                  <a:gd name="connsiteY5" fmla="*/ 391376 h 1797585"/>
                  <a:gd name="connsiteX6" fmla="*/ 784887 w 1557348"/>
                  <a:gd name="connsiteY6" fmla="*/ 471205 h 1797585"/>
                  <a:gd name="connsiteX7" fmla="*/ 1199104 w 1557348"/>
                  <a:gd name="connsiteY7" fmla="*/ 348111 h 1797585"/>
                  <a:gd name="connsiteX8" fmla="*/ 1165886 w 1557348"/>
                  <a:gd name="connsiteY8" fmla="*/ 779633 h 1797585"/>
                  <a:gd name="connsiteX9" fmla="*/ 1234831 w 1557348"/>
                  <a:gd name="connsiteY9" fmla="*/ 823176 h 1797585"/>
                  <a:gd name="connsiteX10" fmla="*/ 1492458 w 1557348"/>
                  <a:gd name="connsiteY10" fmla="*/ 688919 h 1797585"/>
                  <a:gd name="connsiteX11" fmla="*/ 1456172 w 1557348"/>
                  <a:gd name="connsiteY11" fmla="*/ 1022747 h 1797585"/>
                  <a:gd name="connsiteX12" fmla="*/ 1179007 w 1557348"/>
                  <a:gd name="connsiteY12" fmla="*/ 1526279 h 1797585"/>
                  <a:gd name="connsiteX13" fmla="*/ 0 w 1557348"/>
                  <a:gd name="connsiteY13" fmla="*/ 1797585 h 1797585"/>
                  <a:gd name="connsiteX14" fmla="*/ 0 w 1557348"/>
                  <a:gd name="connsiteY14" fmla="*/ 594295 h 1797585"/>
                  <a:gd name="connsiteX0" fmla="*/ 0 w 1567919"/>
                  <a:gd name="connsiteY0" fmla="*/ 594295 h 1797585"/>
                  <a:gd name="connsiteX1" fmla="*/ 393001 w 1567919"/>
                  <a:gd name="connsiteY1" fmla="*/ 554661 h 1797585"/>
                  <a:gd name="connsiteX2" fmla="*/ 461944 w 1567919"/>
                  <a:gd name="connsiteY2" fmla="*/ 413147 h 1797585"/>
                  <a:gd name="connsiteX3" fmla="*/ 382115 w 1567919"/>
                  <a:gd name="connsiteY3" fmla="*/ 119233 h 1797585"/>
                  <a:gd name="connsiteX4" fmla="*/ 741343 w 1567919"/>
                  <a:gd name="connsiteY4" fmla="*/ 14003 h 1797585"/>
                  <a:gd name="connsiteX5" fmla="*/ 676030 w 1567919"/>
                  <a:gd name="connsiteY5" fmla="*/ 391376 h 1797585"/>
                  <a:gd name="connsiteX6" fmla="*/ 784887 w 1567919"/>
                  <a:gd name="connsiteY6" fmla="*/ 471205 h 1797585"/>
                  <a:gd name="connsiteX7" fmla="*/ 1199104 w 1567919"/>
                  <a:gd name="connsiteY7" fmla="*/ 348111 h 1797585"/>
                  <a:gd name="connsiteX8" fmla="*/ 1165886 w 1567919"/>
                  <a:gd name="connsiteY8" fmla="*/ 779633 h 1797585"/>
                  <a:gd name="connsiteX9" fmla="*/ 1234831 w 1567919"/>
                  <a:gd name="connsiteY9" fmla="*/ 823176 h 1797585"/>
                  <a:gd name="connsiteX10" fmla="*/ 1492458 w 1567919"/>
                  <a:gd name="connsiteY10" fmla="*/ 688919 h 1797585"/>
                  <a:gd name="connsiteX11" fmla="*/ 1456172 w 1567919"/>
                  <a:gd name="connsiteY11" fmla="*/ 1022747 h 1797585"/>
                  <a:gd name="connsiteX12" fmla="*/ 1179007 w 1567919"/>
                  <a:gd name="connsiteY12" fmla="*/ 1526279 h 1797585"/>
                  <a:gd name="connsiteX13" fmla="*/ 0 w 1567919"/>
                  <a:gd name="connsiteY13" fmla="*/ 1797585 h 1797585"/>
                  <a:gd name="connsiteX14" fmla="*/ 0 w 1567919"/>
                  <a:gd name="connsiteY14" fmla="*/ 594295 h 1797585"/>
                  <a:gd name="connsiteX0" fmla="*/ 0 w 1567919"/>
                  <a:gd name="connsiteY0" fmla="*/ 594295 h 1797585"/>
                  <a:gd name="connsiteX1" fmla="*/ 393001 w 1567919"/>
                  <a:gd name="connsiteY1" fmla="*/ 554661 h 1797585"/>
                  <a:gd name="connsiteX2" fmla="*/ 461944 w 1567919"/>
                  <a:gd name="connsiteY2" fmla="*/ 413147 h 1797585"/>
                  <a:gd name="connsiteX3" fmla="*/ 382115 w 1567919"/>
                  <a:gd name="connsiteY3" fmla="*/ 119233 h 1797585"/>
                  <a:gd name="connsiteX4" fmla="*/ 741343 w 1567919"/>
                  <a:gd name="connsiteY4" fmla="*/ 14003 h 1797585"/>
                  <a:gd name="connsiteX5" fmla="*/ 676030 w 1567919"/>
                  <a:gd name="connsiteY5" fmla="*/ 391376 h 1797585"/>
                  <a:gd name="connsiteX6" fmla="*/ 784887 w 1567919"/>
                  <a:gd name="connsiteY6" fmla="*/ 471205 h 1797585"/>
                  <a:gd name="connsiteX7" fmla="*/ 1199104 w 1567919"/>
                  <a:gd name="connsiteY7" fmla="*/ 348111 h 1797585"/>
                  <a:gd name="connsiteX8" fmla="*/ 1165886 w 1567919"/>
                  <a:gd name="connsiteY8" fmla="*/ 779633 h 1797585"/>
                  <a:gd name="connsiteX9" fmla="*/ 1234831 w 1567919"/>
                  <a:gd name="connsiteY9" fmla="*/ 823176 h 1797585"/>
                  <a:gd name="connsiteX10" fmla="*/ 1492458 w 1567919"/>
                  <a:gd name="connsiteY10" fmla="*/ 688919 h 1797585"/>
                  <a:gd name="connsiteX11" fmla="*/ 1456172 w 1567919"/>
                  <a:gd name="connsiteY11" fmla="*/ 1022747 h 1797585"/>
                  <a:gd name="connsiteX12" fmla="*/ 1179007 w 1567919"/>
                  <a:gd name="connsiteY12" fmla="*/ 1526279 h 1797585"/>
                  <a:gd name="connsiteX13" fmla="*/ 0 w 1567919"/>
                  <a:gd name="connsiteY13" fmla="*/ 1797585 h 1797585"/>
                  <a:gd name="connsiteX14" fmla="*/ 0 w 1567919"/>
                  <a:gd name="connsiteY14"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179007 w 1563541"/>
                  <a:gd name="connsiteY12" fmla="*/ 1526279 h 1797585"/>
                  <a:gd name="connsiteX13" fmla="*/ 0 w 1563541"/>
                  <a:gd name="connsiteY13" fmla="*/ 1797585 h 1797585"/>
                  <a:gd name="connsiteX14" fmla="*/ 0 w 1563541"/>
                  <a:gd name="connsiteY14"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408999 w 1563541"/>
                  <a:gd name="connsiteY12" fmla="*/ 1258605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303770 w 1563541"/>
                  <a:gd name="connsiteY12" fmla="*/ 1044519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303770 w 1563541"/>
                  <a:gd name="connsiteY12" fmla="*/ 1044519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303770 w 1563541"/>
                  <a:gd name="connsiteY12" fmla="*/ 1044519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79007 w 1563541"/>
                  <a:gd name="connsiteY13" fmla="*/ 1526279 h 1797585"/>
                  <a:gd name="connsiteX14" fmla="*/ 0 w 1563541"/>
                  <a:gd name="connsiteY14" fmla="*/ 1797585 h 1797585"/>
                  <a:gd name="connsiteX15" fmla="*/ 0 w 1563541"/>
                  <a:gd name="connsiteY15"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245713 w 1563541"/>
                  <a:gd name="connsiteY13" fmla="*/ 1120719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76030 w 1563541"/>
                  <a:gd name="connsiteY5" fmla="*/ 3913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86916 w 1563541"/>
                  <a:gd name="connsiteY5" fmla="*/ 3659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86916 w 1563541"/>
                  <a:gd name="connsiteY5" fmla="*/ 3659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86916 w 1563541"/>
                  <a:gd name="connsiteY5" fmla="*/ 3659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94295 h 1797585"/>
                  <a:gd name="connsiteX1" fmla="*/ 393001 w 1563541"/>
                  <a:gd name="connsiteY1" fmla="*/ 554661 h 1797585"/>
                  <a:gd name="connsiteX2" fmla="*/ 461944 w 1563541"/>
                  <a:gd name="connsiteY2" fmla="*/ 413147 h 1797585"/>
                  <a:gd name="connsiteX3" fmla="*/ 382115 w 1563541"/>
                  <a:gd name="connsiteY3" fmla="*/ 119233 h 1797585"/>
                  <a:gd name="connsiteX4" fmla="*/ 741343 w 1563541"/>
                  <a:gd name="connsiteY4" fmla="*/ 14003 h 1797585"/>
                  <a:gd name="connsiteX5" fmla="*/ 686916 w 1563541"/>
                  <a:gd name="connsiteY5" fmla="*/ 365976 h 1797585"/>
                  <a:gd name="connsiteX6" fmla="*/ 784887 w 1563541"/>
                  <a:gd name="connsiteY6" fmla="*/ 471205 h 1797585"/>
                  <a:gd name="connsiteX7" fmla="*/ 1199104 w 1563541"/>
                  <a:gd name="connsiteY7" fmla="*/ 348111 h 1797585"/>
                  <a:gd name="connsiteX8" fmla="*/ 1165886 w 1563541"/>
                  <a:gd name="connsiteY8" fmla="*/ 779633 h 1797585"/>
                  <a:gd name="connsiteX9" fmla="*/ 1234831 w 1563541"/>
                  <a:gd name="connsiteY9" fmla="*/ 823176 h 1797585"/>
                  <a:gd name="connsiteX10" fmla="*/ 1492458 w 1563541"/>
                  <a:gd name="connsiteY10" fmla="*/ 688919 h 1797585"/>
                  <a:gd name="connsiteX11" fmla="*/ 1456172 w 1563541"/>
                  <a:gd name="connsiteY11" fmla="*/ 1022747 h 1797585"/>
                  <a:gd name="connsiteX12" fmla="*/ 1245713 w 1563541"/>
                  <a:gd name="connsiteY12" fmla="*/ 1019119 h 1797585"/>
                  <a:gd name="connsiteX13" fmla="*/ 1162256 w 1563541"/>
                  <a:gd name="connsiteY13" fmla="*/ 1117090 h 1797585"/>
                  <a:gd name="connsiteX14" fmla="*/ 1179007 w 1563541"/>
                  <a:gd name="connsiteY14" fmla="*/ 1526279 h 1797585"/>
                  <a:gd name="connsiteX15" fmla="*/ 0 w 1563541"/>
                  <a:gd name="connsiteY15" fmla="*/ 1797585 h 1797585"/>
                  <a:gd name="connsiteX16" fmla="*/ 0 w 1563541"/>
                  <a:gd name="connsiteY16" fmla="*/ 594295 h 1797585"/>
                  <a:gd name="connsiteX0" fmla="*/ 0 w 1563541"/>
                  <a:gd name="connsiteY0" fmla="*/ 580292 h 1783582"/>
                  <a:gd name="connsiteX1" fmla="*/ 393001 w 1563541"/>
                  <a:gd name="connsiteY1" fmla="*/ 540658 h 1783582"/>
                  <a:gd name="connsiteX2" fmla="*/ 461944 w 1563541"/>
                  <a:gd name="connsiteY2" fmla="*/ 399144 h 1783582"/>
                  <a:gd name="connsiteX3" fmla="*/ 741343 w 1563541"/>
                  <a:gd name="connsiteY3" fmla="*/ 0 h 1783582"/>
                  <a:gd name="connsiteX4" fmla="*/ 686916 w 1563541"/>
                  <a:gd name="connsiteY4" fmla="*/ 351973 h 1783582"/>
                  <a:gd name="connsiteX5" fmla="*/ 784887 w 1563541"/>
                  <a:gd name="connsiteY5" fmla="*/ 457202 h 1783582"/>
                  <a:gd name="connsiteX6" fmla="*/ 1199104 w 1563541"/>
                  <a:gd name="connsiteY6" fmla="*/ 334108 h 1783582"/>
                  <a:gd name="connsiteX7" fmla="*/ 1165886 w 1563541"/>
                  <a:gd name="connsiteY7" fmla="*/ 765630 h 1783582"/>
                  <a:gd name="connsiteX8" fmla="*/ 1234831 w 1563541"/>
                  <a:gd name="connsiteY8" fmla="*/ 809173 h 1783582"/>
                  <a:gd name="connsiteX9" fmla="*/ 1492458 w 1563541"/>
                  <a:gd name="connsiteY9" fmla="*/ 674916 h 1783582"/>
                  <a:gd name="connsiteX10" fmla="*/ 1456172 w 1563541"/>
                  <a:gd name="connsiteY10" fmla="*/ 1008744 h 1783582"/>
                  <a:gd name="connsiteX11" fmla="*/ 1245713 w 1563541"/>
                  <a:gd name="connsiteY11" fmla="*/ 1005116 h 1783582"/>
                  <a:gd name="connsiteX12" fmla="*/ 1162256 w 1563541"/>
                  <a:gd name="connsiteY12" fmla="*/ 1103087 h 1783582"/>
                  <a:gd name="connsiteX13" fmla="*/ 1179007 w 1563541"/>
                  <a:gd name="connsiteY13" fmla="*/ 1512276 h 1783582"/>
                  <a:gd name="connsiteX14" fmla="*/ 0 w 1563541"/>
                  <a:gd name="connsiteY14" fmla="*/ 1783582 h 1783582"/>
                  <a:gd name="connsiteX15" fmla="*/ 0 w 1563541"/>
                  <a:gd name="connsiteY15" fmla="*/ 580292 h 1783582"/>
                  <a:gd name="connsiteX0" fmla="*/ 0 w 1563541"/>
                  <a:gd name="connsiteY0" fmla="*/ 580292 h 1783582"/>
                  <a:gd name="connsiteX1" fmla="*/ 393001 w 1563541"/>
                  <a:gd name="connsiteY1" fmla="*/ 540658 h 1783582"/>
                  <a:gd name="connsiteX2" fmla="*/ 461944 w 1563541"/>
                  <a:gd name="connsiteY2" fmla="*/ 399144 h 1783582"/>
                  <a:gd name="connsiteX3" fmla="*/ 741343 w 1563541"/>
                  <a:gd name="connsiteY3" fmla="*/ 0 h 1783582"/>
                  <a:gd name="connsiteX4" fmla="*/ 686916 w 1563541"/>
                  <a:gd name="connsiteY4" fmla="*/ 351973 h 1783582"/>
                  <a:gd name="connsiteX5" fmla="*/ 784887 w 1563541"/>
                  <a:gd name="connsiteY5" fmla="*/ 457202 h 1783582"/>
                  <a:gd name="connsiteX6" fmla="*/ 1199104 w 1563541"/>
                  <a:gd name="connsiteY6" fmla="*/ 334108 h 1783582"/>
                  <a:gd name="connsiteX7" fmla="*/ 1165886 w 1563541"/>
                  <a:gd name="connsiteY7" fmla="*/ 765630 h 1783582"/>
                  <a:gd name="connsiteX8" fmla="*/ 1234831 w 1563541"/>
                  <a:gd name="connsiteY8" fmla="*/ 809173 h 1783582"/>
                  <a:gd name="connsiteX9" fmla="*/ 1492458 w 1563541"/>
                  <a:gd name="connsiteY9" fmla="*/ 674916 h 1783582"/>
                  <a:gd name="connsiteX10" fmla="*/ 1456172 w 1563541"/>
                  <a:gd name="connsiteY10" fmla="*/ 1008744 h 1783582"/>
                  <a:gd name="connsiteX11" fmla="*/ 1245713 w 1563541"/>
                  <a:gd name="connsiteY11" fmla="*/ 1005116 h 1783582"/>
                  <a:gd name="connsiteX12" fmla="*/ 1162256 w 1563541"/>
                  <a:gd name="connsiteY12" fmla="*/ 1103087 h 1783582"/>
                  <a:gd name="connsiteX13" fmla="*/ 1179007 w 1563541"/>
                  <a:gd name="connsiteY13" fmla="*/ 1512276 h 1783582"/>
                  <a:gd name="connsiteX14" fmla="*/ 0 w 1563541"/>
                  <a:gd name="connsiteY14" fmla="*/ 1783582 h 1783582"/>
                  <a:gd name="connsiteX15" fmla="*/ 0 w 1563541"/>
                  <a:gd name="connsiteY15" fmla="*/ 580292 h 1783582"/>
                  <a:gd name="connsiteX0" fmla="*/ 0 w 1563541"/>
                  <a:gd name="connsiteY0" fmla="*/ 593319 h 1796609"/>
                  <a:gd name="connsiteX1" fmla="*/ 393001 w 1563541"/>
                  <a:gd name="connsiteY1" fmla="*/ 553685 h 1796609"/>
                  <a:gd name="connsiteX2" fmla="*/ 461944 w 1563541"/>
                  <a:gd name="connsiteY2" fmla="*/ 412171 h 1796609"/>
                  <a:gd name="connsiteX3" fmla="*/ 741343 w 1563541"/>
                  <a:gd name="connsiteY3" fmla="*/ 13027 h 1796609"/>
                  <a:gd name="connsiteX4" fmla="*/ 686916 w 1563541"/>
                  <a:gd name="connsiteY4" fmla="*/ 365000 h 1796609"/>
                  <a:gd name="connsiteX5" fmla="*/ 784887 w 1563541"/>
                  <a:gd name="connsiteY5" fmla="*/ 470229 h 1796609"/>
                  <a:gd name="connsiteX6" fmla="*/ 1199104 w 1563541"/>
                  <a:gd name="connsiteY6" fmla="*/ 347135 h 1796609"/>
                  <a:gd name="connsiteX7" fmla="*/ 1165886 w 1563541"/>
                  <a:gd name="connsiteY7" fmla="*/ 778657 h 1796609"/>
                  <a:gd name="connsiteX8" fmla="*/ 1234831 w 1563541"/>
                  <a:gd name="connsiteY8" fmla="*/ 822200 h 1796609"/>
                  <a:gd name="connsiteX9" fmla="*/ 1492458 w 1563541"/>
                  <a:gd name="connsiteY9" fmla="*/ 687943 h 1796609"/>
                  <a:gd name="connsiteX10" fmla="*/ 1456172 w 1563541"/>
                  <a:gd name="connsiteY10" fmla="*/ 1021771 h 1796609"/>
                  <a:gd name="connsiteX11" fmla="*/ 1245713 w 1563541"/>
                  <a:gd name="connsiteY11" fmla="*/ 1018143 h 1796609"/>
                  <a:gd name="connsiteX12" fmla="*/ 1162256 w 1563541"/>
                  <a:gd name="connsiteY12" fmla="*/ 1116114 h 1796609"/>
                  <a:gd name="connsiteX13" fmla="*/ 1179007 w 1563541"/>
                  <a:gd name="connsiteY13" fmla="*/ 1525303 h 1796609"/>
                  <a:gd name="connsiteX14" fmla="*/ 0 w 1563541"/>
                  <a:gd name="connsiteY14" fmla="*/ 1796609 h 1796609"/>
                  <a:gd name="connsiteX15" fmla="*/ 0 w 1563541"/>
                  <a:gd name="connsiteY15" fmla="*/ 593319 h 1796609"/>
                  <a:gd name="connsiteX0" fmla="*/ 0 w 1563541"/>
                  <a:gd name="connsiteY0" fmla="*/ 592858 h 1796148"/>
                  <a:gd name="connsiteX1" fmla="*/ 393001 w 1563541"/>
                  <a:gd name="connsiteY1" fmla="*/ 553224 h 1796148"/>
                  <a:gd name="connsiteX2" fmla="*/ 461944 w 1563541"/>
                  <a:gd name="connsiteY2" fmla="*/ 411710 h 1796148"/>
                  <a:gd name="connsiteX3" fmla="*/ 741343 w 1563541"/>
                  <a:gd name="connsiteY3" fmla="*/ 12566 h 1796148"/>
                  <a:gd name="connsiteX4" fmla="*/ 686916 w 1563541"/>
                  <a:gd name="connsiteY4" fmla="*/ 364539 h 1796148"/>
                  <a:gd name="connsiteX5" fmla="*/ 784887 w 1563541"/>
                  <a:gd name="connsiteY5" fmla="*/ 469768 h 1796148"/>
                  <a:gd name="connsiteX6" fmla="*/ 1199104 w 1563541"/>
                  <a:gd name="connsiteY6" fmla="*/ 346674 h 1796148"/>
                  <a:gd name="connsiteX7" fmla="*/ 1165886 w 1563541"/>
                  <a:gd name="connsiteY7" fmla="*/ 778196 h 1796148"/>
                  <a:gd name="connsiteX8" fmla="*/ 1234831 w 1563541"/>
                  <a:gd name="connsiteY8" fmla="*/ 821739 h 1796148"/>
                  <a:gd name="connsiteX9" fmla="*/ 1492458 w 1563541"/>
                  <a:gd name="connsiteY9" fmla="*/ 687482 h 1796148"/>
                  <a:gd name="connsiteX10" fmla="*/ 1456172 w 1563541"/>
                  <a:gd name="connsiteY10" fmla="*/ 1021310 h 1796148"/>
                  <a:gd name="connsiteX11" fmla="*/ 1245713 w 1563541"/>
                  <a:gd name="connsiteY11" fmla="*/ 1017682 h 1796148"/>
                  <a:gd name="connsiteX12" fmla="*/ 1162256 w 1563541"/>
                  <a:gd name="connsiteY12" fmla="*/ 1115653 h 1796148"/>
                  <a:gd name="connsiteX13" fmla="*/ 1179007 w 1563541"/>
                  <a:gd name="connsiteY13" fmla="*/ 1524842 h 1796148"/>
                  <a:gd name="connsiteX14" fmla="*/ 0 w 1563541"/>
                  <a:gd name="connsiteY14" fmla="*/ 1796148 h 1796148"/>
                  <a:gd name="connsiteX15" fmla="*/ 0 w 1563541"/>
                  <a:gd name="connsiteY15" fmla="*/ 592858 h 1796148"/>
                  <a:gd name="connsiteX0" fmla="*/ 0 w 1563541"/>
                  <a:gd name="connsiteY0" fmla="*/ 593812 h 1797102"/>
                  <a:gd name="connsiteX1" fmla="*/ 393001 w 1563541"/>
                  <a:gd name="connsiteY1" fmla="*/ 554178 h 1797102"/>
                  <a:gd name="connsiteX2" fmla="*/ 461944 w 1563541"/>
                  <a:gd name="connsiteY2" fmla="*/ 412664 h 1797102"/>
                  <a:gd name="connsiteX3" fmla="*/ 741343 w 1563541"/>
                  <a:gd name="connsiteY3" fmla="*/ 13520 h 1797102"/>
                  <a:gd name="connsiteX4" fmla="*/ 686916 w 1563541"/>
                  <a:gd name="connsiteY4" fmla="*/ 365493 h 1797102"/>
                  <a:gd name="connsiteX5" fmla="*/ 784887 w 1563541"/>
                  <a:gd name="connsiteY5" fmla="*/ 470722 h 1797102"/>
                  <a:gd name="connsiteX6" fmla="*/ 1199104 w 1563541"/>
                  <a:gd name="connsiteY6" fmla="*/ 347628 h 1797102"/>
                  <a:gd name="connsiteX7" fmla="*/ 1165886 w 1563541"/>
                  <a:gd name="connsiteY7" fmla="*/ 779150 h 1797102"/>
                  <a:gd name="connsiteX8" fmla="*/ 1234831 w 1563541"/>
                  <a:gd name="connsiteY8" fmla="*/ 822693 h 1797102"/>
                  <a:gd name="connsiteX9" fmla="*/ 1492458 w 1563541"/>
                  <a:gd name="connsiteY9" fmla="*/ 688436 h 1797102"/>
                  <a:gd name="connsiteX10" fmla="*/ 1456172 w 1563541"/>
                  <a:gd name="connsiteY10" fmla="*/ 1022264 h 1797102"/>
                  <a:gd name="connsiteX11" fmla="*/ 1245713 w 1563541"/>
                  <a:gd name="connsiteY11" fmla="*/ 1018636 h 1797102"/>
                  <a:gd name="connsiteX12" fmla="*/ 1162256 w 1563541"/>
                  <a:gd name="connsiteY12" fmla="*/ 1116607 h 1797102"/>
                  <a:gd name="connsiteX13" fmla="*/ 1179007 w 1563541"/>
                  <a:gd name="connsiteY13" fmla="*/ 1525796 h 1797102"/>
                  <a:gd name="connsiteX14" fmla="*/ 0 w 1563541"/>
                  <a:gd name="connsiteY14" fmla="*/ 1797102 h 1797102"/>
                  <a:gd name="connsiteX15" fmla="*/ 0 w 1563541"/>
                  <a:gd name="connsiteY15" fmla="*/ 593812 h 1797102"/>
                  <a:gd name="connsiteX0" fmla="*/ 0 w 1563541"/>
                  <a:gd name="connsiteY0" fmla="*/ 593812 h 1797102"/>
                  <a:gd name="connsiteX1" fmla="*/ 393001 w 1563541"/>
                  <a:gd name="connsiteY1" fmla="*/ 554178 h 1797102"/>
                  <a:gd name="connsiteX2" fmla="*/ 461944 w 1563541"/>
                  <a:gd name="connsiteY2" fmla="*/ 412664 h 1797102"/>
                  <a:gd name="connsiteX3" fmla="*/ 741343 w 1563541"/>
                  <a:gd name="connsiteY3" fmla="*/ 13520 h 1797102"/>
                  <a:gd name="connsiteX4" fmla="*/ 686916 w 1563541"/>
                  <a:gd name="connsiteY4" fmla="*/ 365493 h 1797102"/>
                  <a:gd name="connsiteX5" fmla="*/ 784887 w 1563541"/>
                  <a:gd name="connsiteY5" fmla="*/ 470722 h 1797102"/>
                  <a:gd name="connsiteX6" fmla="*/ 1199104 w 1563541"/>
                  <a:gd name="connsiteY6" fmla="*/ 347628 h 1797102"/>
                  <a:gd name="connsiteX7" fmla="*/ 1165886 w 1563541"/>
                  <a:gd name="connsiteY7" fmla="*/ 779150 h 1797102"/>
                  <a:gd name="connsiteX8" fmla="*/ 1234831 w 1563541"/>
                  <a:gd name="connsiteY8" fmla="*/ 822693 h 1797102"/>
                  <a:gd name="connsiteX9" fmla="*/ 1492458 w 1563541"/>
                  <a:gd name="connsiteY9" fmla="*/ 688436 h 1797102"/>
                  <a:gd name="connsiteX10" fmla="*/ 1456172 w 1563541"/>
                  <a:gd name="connsiteY10" fmla="*/ 1022264 h 1797102"/>
                  <a:gd name="connsiteX11" fmla="*/ 1245713 w 1563541"/>
                  <a:gd name="connsiteY11" fmla="*/ 1018636 h 1797102"/>
                  <a:gd name="connsiteX12" fmla="*/ 1162256 w 1563541"/>
                  <a:gd name="connsiteY12" fmla="*/ 1116607 h 1797102"/>
                  <a:gd name="connsiteX13" fmla="*/ 1179007 w 1563541"/>
                  <a:gd name="connsiteY13" fmla="*/ 1525796 h 1797102"/>
                  <a:gd name="connsiteX14" fmla="*/ 0 w 1563541"/>
                  <a:gd name="connsiteY14" fmla="*/ 1797102 h 1797102"/>
                  <a:gd name="connsiteX15" fmla="*/ 0 w 1563541"/>
                  <a:gd name="connsiteY15" fmla="*/ 593812 h 1797102"/>
                  <a:gd name="connsiteX0" fmla="*/ 0 w 1563541"/>
                  <a:gd name="connsiteY0" fmla="*/ 593812 h 1797102"/>
                  <a:gd name="connsiteX1" fmla="*/ 393001 w 1563541"/>
                  <a:gd name="connsiteY1" fmla="*/ 554178 h 1797102"/>
                  <a:gd name="connsiteX2" fmla="*/ 461944 w 1563541"/>
                  <a:gd name="connsiteY2" fmla="*/ 412664 h 1797102"/>
                  <a:gd name="connsiteX3" fmla="*/ 741343 w 1563541"/>
                  <a:gd name="connsiteY3" fmla="*/ 13520 h 1797102"/>
                  <a:gd name="connsiteX4" fmla="*/ 686916 w 1563541"/>
                  <a:gd name="connsiteY4" fmla="*/ 365493 h 1797102"/>
                  <a:gd name="connsiteX5" fmla="*/ 784887 w 1563541"/>
                  <a:gd name="connsiteY5" fmla="*/ 470722 h 1797102"/>
                  <a:gd name="connsiteX6" fmla="*/ 1199104 w 1563541"/>
                  <a:gd name="connsiteY6" fmla="*/ 347628 h 1797102"/>
                  <a:gd name="connsiteX7" fmla="*/ 1165886 w 1563541"/>
                  <a:gd name="connsiteY7" fmla="*/ 779150 h 1797102"/>
                  <a:gd name="connsiteX8" fmla="*/ 1234831 w 1563541"/>
                  <a:gd name="connsiteY8" fmla="*/ 822693 h 1797102"/>
                  <a:gd name="connsiteX9" fmla="*/ 1492458 w 1563541"/>
                  <a:gd name="connsiteY9" fmla="*/ 688436 h 1797102"/>
                  <a:gd name="connsiteX10" fmla="*/ 1456172 w 1563541"/>
                  <a:gd name="connsiteY10" fmla="*/ 1022264 h 1797102"/>
                  <a:gd name="connsiteX11" fmla="*/ 1245713 w 1563541"/>
                  <a:gd name="connsiteY11" fmla="*/ 1018636 h 1797102"/>
                  <a:gd name="connsiteX12" fmla="*/ 1162256 w 1563541"/>
                  <a:gd name="connsiteY12" fmla="*/ 1116607 h 1797102"/>
                  <a:gd name="connsiteX13" fmla="*/ 1179007 w 1563541"/>
                  <a:gd name="connsiteY13" fmla="*/ 1525796 h 1797102"/>
                  <a:gd name="connsiteX14" fmla="*/ 0 w 1563541"/>
                  <a:gd name="connsiteY14" fmla="*/ 1797102 h 1797102"/>
                  <a:gd name="connsiteX15" fmla="*/ 0 w 1563541"/>
                  <a:gd name="connsiteY15" fmla="*/ 593812 h 1797102"/>
                  <a:gd name="connsiteX0" fmla="*/ 0 w 1492470"/>
                  <a:gd name="connsiteY0" fmla="*/ 593812 h 1797102"/>
                  <a:gd name="connsiteX1" fmla="*/ 393001 w 1492470"/>
                  <a:gd name="connsiteY1" fmla="*/ 554178 h 1797102"/>
                  <a:gd name="connsiteX2" fmla="*/ 461944 w 1492470"/>
                  <a:gd name="connsiteY2" fmla="*/ 412664 h 1797102"/>
                  <a:gd name="connsiteX3" fmla="*/ 741343 w 1492470"/>
                  <a:gd name="connsiteY3" fmla="*/ 13520 h 1797102"/>
                  <a:gd name="connsiteX4" fmla="*/ 686916 w 1492470"/>
                  <a:gd name="connsiteY4" fmla="*/ 365493 h 1797102"/>
                  <a:gd name="connsiteX5" fmla="*/ 784887 w 1492470"/>
                  <a:gd name="connsiteY5" fmla="*/ 470722 h 1797102"/>
                  <a:gd name="connsiteX6" fmla="*/ 1199104 w 1492470"/>
                  <a:gd name="connsiteY6" fmla="*/ 347628 h 1797102"/>
                  <a:gd name="connsiteX7" fmla="*/ 1165886 w 1492470"/>
                  <a:gd name="connsiteY7" fmla="*/ 779150 h 1797102"/>
                  <a:gd name="connsiteX8" fmla="*/ 1234831 w 1492470"/>
                  <a:gd name="connsiteY8" fmla="*/ 822693 h 1797102"/>
                  <a:gd name="connsiteX9" fmla="*/ 1492458 w 1492470"/>
                  <a:gd name="connsiteY9" fmla="*/ 688436 h 1797102"/>
                  <a:gd name="connsiteX10" fmla="*/ 1245713 w 1492470"/>
                  <a:gd name="connsiteY10" fmla="*/ 1018636 h 1797102"/>
                  <a:gd name="connsiteX11" fmla="*/ 1162256 w 1492470"/>
                  <a:gd name="connsiteY11" fmla="*/ 1116607 h 1797102"/>
                  <a:gd name="connsiteX12" fmla="*/ 1179007 w 1492470"/>
                  <a:gd name="connsiteY12" fmla="*/ 1525796 h 1797102"/>
                  <a:gd name="connsiteX13" fmla="*/ 0 w 1492470"/>
                  <a:gd name="connsiteY13" fmla="*/ 1797102 h 1797102"/>
                  <a:gd name="connsiteX14" fmla="*/ 0 w 1492470"/>
                  <a:gd name="connsiteY14" fmla="*/ 593812 h 1797102"/>
                  <a:gd name="connsiteX0" fmla="*/ 0 w 1513154"/>
                  <a:gd name="connsiteY0" fmla="*/ 593812 h 1797102"/>
                  <a:gd name="connsiteX1" fmla="*/ 393001 w 1513154"/>
                  <a:gd name="connsiteY1" fmla="*/ 554178 h 1797102"/>
                  <a:gd name="connsiteX2" fmla="*/ 461944 w 1513154"/>
                  <a:gd name="connsiteY2" fmla="*/ 412664 h 1797102"/>
                  <a:gd name="connsiteX3" fmla="*/ 741343 w 1513154"/>
                  <a:gd name="connsiteY3" fmla="*/ 13520 h 1797102"/>
                  <a:gd name="connsiteX4" fmla="*/ 686916 w 1513154"/>
                  <a:gd name="connsiteY4" fmla="*/ 365493 h 1797102"/>
                  <a:gd name="connsiteX5" fmla="*/ 784887 w 1513154"/>
                  <a:gd name="connsiteY5" fmla="*/ 470722 h 1797102"/>
                  <a:gd name="connsiteX6" fmla="*/ 1199104 w 1513154"/>
                  <a:gd name="connsiteY6" fmla="*/ 347628 h 1797102"/>
                  <a:gd name="connsiteX7" fmla="*/ 1165886 w 1513154"/>
                  <a:gd name="connsiteY7" fmla="*/ 779150 h 1797102"/>
                  <a:gd name="connsiteX8" fmla="*/ 1234831 w 1513154"/>
                  <a:gd name="connsiteY8" fmla="*/ 822693 h 1797102"/>
                  <a:gd name="connsiteX9" fmla="*/ 1492458 w 1513154"/>
                  <a:gd name="connsiteY9" fmla="*/ 688436 h 1797102"/>
                  <a:gd name="connsiteX10" fmla="*/ 1245713 w 1513154"/>
                  <a:gd name="connsiteY10" fmla="*/ 1018636 h 1797102"/>
                  <a:gd name="connsiteX11" fmla="*/ 1162256 w 1513154"/>
                  <a:gd name="connsiteY11" fmla="*/ 1116607 h 1797102"/>
                  <a:gd name="connsiteX12" fmla="*/ 1179007 w 1513154"/>
                  <a:gd name="connsiteY12" fmla="*/ 1525796 h 1797102"/>
                  <a:gd name="connsiteX13" fmla="*/ 0 w 1513154"/>
                  <a:gd name="connsiteY13" fmla="*/ 1797102 h 1797102"/>
                  <a:gd name="connsiteX14" fmla="*/ 0 w 1513154"/>
                  <a:gd name="connsiteY14" fmla="*/ 593812 h 1797102"/>
                  <a:gd name="connsiteX0" fmla="*/ 0 w 1568799"/>
                  <a:gd name="connsiteY0" fmla="*/ 593812 h 1797102"/>
                  <a:gd name="connsiteX1" fmla="*/ 393001 w 1568799"/>
                  <a:gd name="connsiteY1" fmla="*/ 554178 h 1797102"/>
                  <a:gd name="connsiteX2" fmla="*/ 461944 w 1568799"/>
                  <a:gd name="connsiteY2" fmla="*/ 412664 h 1797102"/>
                  <a:gd name="connsiteX3" fmla="*/ 741343 w 1568799"/>
                  <a:gd name="connsiteY3" fmla="*/ 13520 h 1797102"/>
                  <a:gd name="connsiteX4" fmla="*/ 686916 w 1568799"/>
                  <a:gd name="connsiteY4" fmla="*/ 365493 h 1797102"/>
                  <a:gd name="connsiteX5" fmla="*/ 784887 w 1568799"/>
                  <a:gd name="connsiteY5" fmla="*/ 470722 h 1797102"/>
                  <a:gd name="connsiteX6" fmla="*/ 1199104 w 1568799"/>
                  <a:gd name="connsiteY6" fmla="*/ 347628 h 1797102"/>
                  <a:gd name="connsiteX7" fmla="*/ 1165886 w 1568799"/>
                  <a:gd name="connsiteY7" fmla="*/ 779150 h 1797102"/>
                  <a:gd name="connsiteX8" fmla="*/ 1234831 w 1568799"/>
                  <a:gd name="connsiteY8" fmla="*/ 822693 h 1797102"/>
                  <a:gd name="connsiteX9" fmla="*/ 1492458 w 1568799"/>
                  <a:gd name="connsiteY9" fmla="*/ 688436 h 1797102"/>
                  <a:gd name="connsiteX10" fmla="*/ 1245713 w 1568799"/>
                  <a:gd name="connsiteY10" fmla="*/ 1018636 h 1797102"/>
                  <a:gd name="connsiteX11" fmla="*/ 1162256 w 1568799"/>
                  <a:gd name="connsiteY11" fmla="*/ 1116607 h 1797102"/>
                  <a:gd name="connsiteX12" fmla="*/ 1179007 w 1568799"/>
                  <a:gd name="connsiteY12" fmla="*/ 1525796 h 1797102"/>
                  <a:gd name="connsiteX13" fmla="*/ 0 w 1568799"/>
                  <a:gd name="connsiteY13" fmla="*/ 1797102 h 1797102"/>
                  <a:gd name="connsiteX14" fmla="*/ 0 w 1568799"/>
                  <a:gd name="connsiteY14" fmla="*/ 593812 h 1797102"/>
                  <a:gd name="connsiteX0" fmla="*/ 0 w 1561732"/>
                  <a:gd name="connsiteY0" fmla="*/ 593812 h 1797102"/>
                  <a:gd name="connsiteX1" fmla="*/ 393001 w 1561732"/>
                  <a:gd name="connsiteY1" fmla="*/ 554178 h 1797102"/>
                  <a:gd name="connsiteX2" fmla="*/ 461944 w 1561732"/>
                  <a:gd name="connsiteY2" fmla="*/ 412664 h 1797102"/>
                  <a:gd name="connsiteX3" fmla="*/ 741343 w 1561732"/>
                  <a:gd name="connsiteY3" fmla="*/ 13520 h 1797102"/>
                  <a:gd name="connsiteX4" fmla="*/ 686916 w 1561732"/>
                  <a:gd name="connsiteY4" fmla="*/ 365493 h 1797102"/>
                  <a:gd name="connsiteX5" fmla="*/ 784887 w 1561732"/>
                  <a:gd name="connsiteY5" fmla="*/ 470722 h 1797102"/>
                  <a:gd name="connsiteX6" fmla="*/ 1199104 w 1561732"/>
                  <a:gd name="connsiteY6" fmla="*/ 347628 h 1797102"/>
                  <a:gd name="connsiteX7" fmla="*/ 1165886 w 1561732"/>
                  <a:gd name="connsiteY7" fmla="*/ 779150 h 1797102"/>
                  <a:gd name="connsiteX8" fmla="*/ 1234831 w 1561732"/>
                  <a:gd name="connsiteY8" fmla="*/ 822693 h 1797102"/>
                  <a:gd name="connsiteX9" fmla="*/ 1492458 w 1561732"/>
                  <a:gd name="connsiteY9" fmla="*/ 688436 h 1797102"/>
                  <a:gd name="connsiteX10" fmla="*/ 1245713 w 1561732"/>
                  <a:gd name="connsiteY10" fmla="*/ 1018636 h 1797102"/>
                  <a:gd name="connsiteX11" fmla="*/ 1162256 w 1561732"/>
                  <a:gd name="connsiteY11" fmla="*/ 1116607 h 1797102"/>
                  <a:gd name="connsiteX12" fmla="*/ 1179007 w 1561732"/>
                  <a:gd name="connsiteY12" fmla="*/ 1525796 h 1797102"/>
                  <a:gd name="connsiteX13" fmla="*/ 0 w 1561732"/>
                  <a:gd name="connsiteY13" fmla="*/ 1797102 h 1797102"/>
                  <a:gd name="connsiteX14" fmla="*/ 0 w 1561732"/>
                  <a:gd name="connsiteY14" fmla="*/ 593812 h 1797102"/>
                  <a:gd name="connsiteX0" fmla="*/ 0 w 1556088"/>
                  <a:gd name="connsiteY0" fmla="*/ 593812 h 1797102"/>
                  <a:gd name="connsiteX1" fmla="*/ 393001 w 1556088"/>
                  <a:gd name="connsiteY1" fmla="*/ 554178 h 1797102"/>
                  <a:gd name="connsiteX2" fmla="*/ 461944 w 1556088"/>
                  <a:gd name="connsiteY2" fmla="*/ 412664 h 1797102"/>
                  <a:gd name="connsiteX3" fmla="*/ 741343 w 1556088"/>
                  <a:gd name="connsiteY3" fmla="*/ 13520 h 1797102"/>
                  <a:gd name="connsiteX4" fmla="*/ 686916 w 1556088"/>
                  <a:gd name="connsiteY4" fmla="*/ 365493 h 1797102"/>
                  <a:gd name="connsiteX5" fmla="*/ 784887 w 1556088"/>
                  <a:gd name="connsiteY5" fmla="*/ 470722 h 1797102"/>
                  <a:gd name="connsiteX6" fmla="*/ 1199104 w 1556088"/>
                  <a:gd name="connsiteY6" fmla="*/ 347628 h 1797102"/>
                  <a:gd name="connsiteX7" fmla="*/ 1165886 w 1556088"/>
                  <a:gd name="connsiteY7" fmla="*/ 779150 h 1797102"/>
                  <a:gd name="connsiteX8" fmla="*/ 1234831 w 1556088"/>
                  <a:gd name="connsiteY8" fmla="*/ 822693 h 1797102"/>
                  <a:gd name="connsiteX9" fmla="*/ 1492458 w 1556088"/>
                  <a:gd name="connsiteY9" fmla="*/ 688436 h 1797102"/>
                  <a:gd name="connsiteX10" fmla="*/ 1245713 w 1556088"/>
                  <a:gd name="connsiteY10" fmla="*/ 1018636 h 1797102"/>
                  <a:gd name="connsiteX11" fmla="*/ 1162256 w 1556088"/>
                  <a:gd name="connsiteY11" fmla="*/ 1116607 h 1797102"/>
                  <a:gd name="connsiteX12" fmla="*/ 1179007 w 1556088"/>
                  <a:gd name="connsiteY12" fmla="*/ 1525796 h 1797102"/>
                  <a:gd name="connsiteX13" fmla="*/ 0 w 1556088"/>
                  <a:gd name="connsiteY13" fmla="*/ 1797102 h 1797102"/>
                  <a:gd name="connsiteX14" fmla="*/ 0 w 1556088"/>
                  <a:gd name="connsiteY14" fmla="*/ 593812 h 1797102"/>
                  <a:gd name="connsiteX0" fmla="*/ 0 w 1567370"/>
                  <a:gd name="connsiteY0" fmla="*/ 593812 h 1797102"/>
                  <a:gd name="connsiteX1" fmla="*/ 393001 w 1567370"/>
                  <a:gd name="connsiteY1" fmla="*/ 554178 h 1797102"/>
                  <a:gd name="connsiteX2" fmla="*/ 461944 w 1567370"/>
                  <a:gd name="connsiteY2" fmla="*/ 412664 h 1797102"/>
                  <a:gd name="connsiteX3" fmla="*/ 741343 w 1567370"/>
                  <a:gd name="connsiteY3" fmla="*/ 13520 h 1797102"/>
                  <a:gd name="connsiteX4" fmla="*/ 686916 w 1567370"/>
                  <a:gd name="connsiteY4" fmla="*/ 365493 h 1797102"/>
                  <a:gd name="connsiteX5" fmla="*/ 784887 w 1567370"/>
                  <a:gd name="connsiteY5" fmla="*/ 470722 h 1797102"/>
                  <a:gd name="connsiteX6" fmla="*/ 1199104 w 1567370"/>
                  <a:gd name="connsiteY6" fmla="*/ 347628 h 1797102"/>
                  <a:gd name="connsiteX7" fmla="*/ 1165886 w 1567370"/>
                  <a:gd name="connsiteY7" fmla="*/ 779150 h 1797102"/>
                  <a:gd name="connsiteX8" fmla="*/ 1234831 w 1567370"/>
                  <a:gd name="connsiteY8" fmla="*/ 822693 h 1797102"/>
                  <a:gd name="connsiteX9" fmla="*/ 1492458 w 1567370"/>
                  <a:gd name="connsiteY9" fmla="*/ 688436 h 1797102"/>
                  <a:gd name="connsiteX10" fmla="*/ 1245713 w 1567370"/>
                  <a:gd name="connsiteY10" fmla="*/ 1018636 h 1797102"/>
                  <a:gd name="connsiteX11" fmla="*/ 1162256 w 1567370"/>
                  <a:gd name="connsiteY11" fmla="*/ 1116607 h 1797102"/>
                  <a:gd name="connsiteX12" fmla="*/ 1179007 w 1567370"/>
                  <a:gd name="connsiteY12" fmla="*/ 1525796 h 1797102"/>
                  <a:gd name="connsiteX13" fmla="*/ 0 w 1567370"/>
                  <a:gd name="connsiteY13" fmla="*/ 1797102 h 1797102"/>
                  <a:gd name="connsiteX14" fmla="*/ 0 w 1567370"/>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199104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199104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199104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199104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3866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8629 w 1559412"/>
                  <a:gd name="connsiteY6" fmla="*/ 347628 h 1797102"/>
                  <a:gd name="connsiteX7" fmla="*/ 1165886 w 1559412"/>
                  <a:gd name="connsiteY7" fmla="*/ 779150 h 1797102"/>
                  <a:gd name="connsiteX8" fmla="*/ 1234831 w 1559412"/>
                  <a:gd name="connsiteY8" fmla="*/ 822693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8629 w 1559412"/>
                  <a:gd name="connsiteY6" fmla="*/ 347628 h 1797102"/>
                  <a:gd name="connsiteX7" fmla="*/ 1165886 w 1559412"/>
                  <a:gd name="connsiteY7" fmla="*/ 779150 h 1797102"/>
                  <a:gd name="connsiteX8" fmla="*/ 1246737 w 1559412"/>
                  <a:gd name="connsiteY8" fmla="*/ 815549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8629 w 1559412"/>
                  <a:gd name="connsiteY6" fmla="*/ 347628 h 1797102"/>
                  <a:gd name="connsiteX7" fmla="*/ 1165886 w 1559412"/>
                  <a:gd name="connsiteY7" fmla="*/ 779150 h 1797102"/>
                  <a:gd name="connsiteX8" fmla="*/ 1246737 w 1559412"/>
                  <a:gd name="connsiteY8" fmla="*/ 815549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8629 w 1559412"/>
                  <a:gd name="connsiteY6" fmla="*/ 347628 h 1797102"/>
                  <a:gd name="connsiteX7" fmla="*/ 1165886 w 1559412"/>
                  <a:gd name="connsiteY7" fmla="*/ 779150 h 1797102"/>
                  <a:gd name="connsiteX8" fmla="*/ 1246737 w 1559412"/>
                  <a:gd name="connsiteY8" fmla="*/ 815549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559412"/>
                  <a:gd name="connsiteY0" fmla="*/ 593812 h 1797102"/>
                  <a:gd name="connsiteX1" fmla="*/ 393001 w 1559412"/>
                  <a:gd name="connsiteY1" fmla="*/ 554178 h 1797102"/>
                  <a:gd name="connsiteX2" fmla="*/ 461944 w 1559412"/>
                  <a:gd name="connsiteY2" fmla="*/ 412664 h 1797102"/>
                  <a:gd name="connsiteX3" fmla="*/ 741343 w 1559412"/>
                  <a:gd name="connsiteY3" fmla="*/ 13520 h 1797102"/>
                  <a:gd name="connsiteX4" fmla="*/ 686916 w 1559412"/>
                  <a:gd name="connsiteY4" fmla="*/ 365493 h 1797102"/>
                  <a:gd name="connsiteX5" fmla="*/ 784887 w 1559412"/>
                  <a:gd name="connsiteY5" fmla="*/ 470722 h 1797102"/>
                  <a:gd name="connsiteX6" fmla="*/ 1208629 w 1559412"/>
                  <a:gd name="connsiteY6" fmla="*/ 347628 h 1797102"/>
                  <a:gd name="connsiteX7" fmla="*/ 1165886 w 1559412"/>
                  <a:gd name="connsiteY7" fmla="*/ 779150 h 1797102"/>
                  <a:gd name="connsiteX8" fmla="*/ 1246737 w 1559412"/>
                  <a:gd name="connsiteY8" fmla="*/ 815549 h 1797102"/>
                  <a:gd name="connsiteX9" fmla="*/ 1492458 w 1559412"/>
                  <a:gd name="connsiteY9" fmla="*/ 688436 h 1797102"/>
                  <a:gd name="connsiteX10" fmla="*/ 1245713 w 1559412"/>
                  <a:gd name="connsiteY10" fmla="*/ 1018636 h 1797102"/>
                  <a:gd name="connsiteX11" fmla="*/ 1162256 w 1559412"/>
                  <a:gd name="connsiteY11" fmla="*/ 1116607 h 1797102"/>
                  <a:gd name="connsiteX12" fmla="*/ 1179007 w 1559412"/>
                  <a:gd name="connsiteY12" fmla="*/ 1525796 h 1797102"/>
                  <a:gd name="connsiteX13" fmla="*/ 0 w 1559412"/>
                  <a:gd name="connsiteY13" fmla="*/ 1797102 h 1797102"/>
                  <a:gd name="connsiteX14" fmla="*/ 0 w 1559412"/>
                  <a:gd name="connsiteY14" fmla="*/ 593812 h 1797102"/>
                  <a:gd name="connsiteX0" fmla="*/ 0 w 1256499"/>
                  <a:gd name="connsiteY0" fmla="*/ 593812 h 1797102"/>
                  <a:gd name="connsiteX1" fmla="*/ 393001 w 1256499"/>
                  <a:gd name="connsiteY1" fmla="*/ 554178 h 1797102"/>
                  <a:gd name="connsiteX2" fmla="*/ 461944 w 1256499"/>
                  <a:gd name="connsiteY2" fmla="*/ 412664 h 1797102"/>
                  <a:gd name="connsiteX3" fmla="*/ 741343 w 1256499"/>
                  <a:gd name="connsiteY3" fmla="*/ 13520 h 1797102"/>
                  <a:gd name="connsiteX4" fmla="*/ 686916 w 1256499"/>
                  <a:gd name="connsiteY4" fmla="*/ 365493 h 1797102"/>
                  <a:gd name="connsiteX5" fmla="*/ 784887 w 1256499"/>
                  <a:gd name="connsiteY5" fmla="*/ 470722 h 1797102"/>
                  <a:gd name="connsiteX6" fmla="*/ 1208629 w 1256499"/>
                  <a:gd name="connsiteY6" fmla="*/ 347628 h 1797102"/>
                  <a:gd name="connsiteX7" fmla="*/ 1165886 w 1256499"/>
                  <a:gd name="connsiteY7" fmla="*/ 779150 h 1797102"/>
                  <a:gd name="connsiteX8" fmla="*/ 1246737 w 1256499"/>
                  <a:gd name="connsiteY8" fmla="*/ 815549 h 1797102"/>
                  <a:gd name="connsiteX9" fmla="*/ 1245713 w 1256499"/>
                  <a:gd name="connsiteY9" fmla="*/ 1018636 h 1797102"/>
                  <a:gd name="connsiteX10" fmla="*/ 1162256 w 1256499"/>
                  <a:gd name="connsiteY10" fmla="*/ 1116607 h 1797102"/>
                  <a:gd name="connsiteX11" fmla="*/ 1179007 w 1256499"/>
                  <a:gd name="connsiteY11" fmla="*/ 1525796 h 1797102"/>
                  <a:gd name="connsiteX12" fmla="*/ 0 w 1256499"/>
                  <a:gd name="connsiteY12" fmla="*/ 1797102 h 1797102"/>
                  <a:gd name="connsiteX13" fmla="*/ 0 w 1256499"/>
                  <a:gd name="connsiteY13" fmla="*/ 593812 h 1797102"/>
                  <a:gd name="connsiteX0" fmla="*/ 0 w 1384674"/>
                  <a:gd name="connsiteY0" fmla="*/ 593812 h 1797102"/>
                  <a:gd name="connsiteX1" fmla="*/ 393001 w 1384674"/>
                  <a:gd name="connsiteY1" fmla="*/ 554178 h 1797102"/>
                  <a:gd name="connsiteX2" fmla="*/ 461944 w 1384674"/>
                  <a:gd name="connsiteY2" fmla="*/ 412664 h 1797102"/>
                  <a:gd name="connsiteX3" fmla="*/ 741343 w 1384674"/>
                  <a:gd name="connsiteY3" fmla="*/ 13520 h 1797102"/>
                  <a:gd name="connsiteX4" fmla="*/ 686916 w 1384674"/>
                  <a:gd name="connsiteY4" fmla="*/ 365493 h 1797102"/>
                  <a:gd name="connsiteX5" fmla="*/ 784887 w 1384674"/>
                  <a:gd name="connsiteY5" fmla="*/ 470722 h 1797102"/>
                  <a:gd name="connsiteX6" fmla="*/ 1208629 w 1384674"/>
                  <a:gd name="connsiteY6" fmla="*/ 347628 h 1797102"/>
                  <a:gd name="connsiteX7" fmla="*/ 1165886 w 1384674"/>
                  <a:gd name="connsiteY7" fmla="*/ 779150 h 1797102"/>
                  <a:gd name="connsiteX8" fmla="*/ 1246737 w 1384674"/>
                  <a:gd name="connsiteY8" fmla="*/ 815549 h 1797102"/>
                  <a:gd name="connsiteX9" fmla="*/ 1245713 w 1384674"/>
                  <a:gd name="connsiteY9" fmla="*/ 1018636 h 1797102"/>
                  <a:gd name="connsiteX10" fmla="*/ 1162256 w 1384674"/>
                  <a:gd name="connsiteY10" fmla="*/ 1116607 h 1797102"/>
                  <a:gd name="connsiteX11" fmla="*/ 1179007 w 1384674"/>
                  <a:gd name="connsiteY11" fmla="*/ 1525796 h 1797102"/>
                  <a:gd name="connsiteX12" fmla="*/ 0 w 1384674"/>
                  <a:gd name="connsiteY12" fmla="*/ 1797102 h 1797102"/>
                  <a:gd name="connsiteX13" fmla="*/ 0 w 1384674"/>
                  <a:gd name="connsiteY13" fmla="*/ 593812 h 1797102"/>
                  <a:gd name="connsiteX0" fmla="*/ 0 w 1474378"/>
                  <a:gd name="connsiteY0" fmla="*/ 593812 h 1797102"/>
                  <a:gd name="connsiteX1" fmla="*/ 393001 w 1474378"/>
                  <a:gd name="connsiteY1" fmla="*/ 554178 h 1797102"/>
                  <a:gd name="connsiteX2" fmla="*/ 461944 w 1474378"/>
                  <a:gd name="connsiteY2" fmla="*/ 412664 h 1797102"/>
                  <a:gd name="connsiteX3" fmla="*/ 741343 w 1474378"/>
                  <a:gd name="connsiteY3" fmla="*/ 13520 h 1797102"/>
                  <a:gd name="connsiteX4" fmla="*/ 686916 w 1474378"/>
                  <a:gd name="connsiteY4" fmla="*/ 365493 h 1797102"/>
                  <a:gd name="connsiteX5" fmla="*/ 784887 w 1474378"/>
                  <a:gd name="connsiteY5" fmla="*/ 470722 h 1797102"/>
                  <a:gd name="connsiteX6" fmla="*/ 1208629 w 1474378"/>
                  <a:gd name="connsiteY6" fmla="*/ 347628 h 1797102"/>
                  <a:gd name="connsiteX7" fmla="*/ 1165886 w 1474378"/>
                  <a:gd name="connsiteY7" fmla="*/ 779150 h 1797102"/>
                  <a:gd name="connsiteX8" fmla="*/ 1246737 w 1474378"/>
                  <a:gd name="connsiteY8" fmla="*/ 815549 h 1797102"/>
                  <a:gd name="connsiteX9" fmla="*/ 1245713 w 1474378"/>
                  <a:gd name="connsiteY9" fmla="*/ 1018636 h 1797102"/>
                  <a:gd name="connsiteX10" fmla="*/ 1162256 w 1474378"/>
                  <a:gd name="connsiteY10" fmla="*/ 1116607 h 1797102"/>
                  <a:gd name="connsiteX11" fmla="*/ 1179007 w 1474378"/>
                  <a:gd name="connsiteY11" fmla="*/ 1525796 h 1797102"/>
                  <a:gd name="connsiteX12" fmla="*/ 0 w 1474378"/>
                  <a:gd name="connsiteY12" fmla="*/ 1797102 h 1797102"/>
                  <a:gd name="connsiteX13" fmla="*/ 0 w 1474378"/>
                  <a:gd name="connsiteY13" fmla="*/ 593812 h 1797102"/>
                  <a:gd name="connsiteX0" fmla="*/ 0 w 1489780"/>
                  <a:gd name="connsiteY0" fmla="*/ 593812 h 1797102"/>
                  <a:gd name="connsiteX1" fmla="*/ 393001 w 1489780"/>
                  <a:gd name="connsiteY1" fmla="*/ 554178 h 1797102"/>
                  <a:gd name="connsiteX2" fmla="*/ 461944 w 1489780"/>
                  <a:gd name="connsiteY2" fmla="*/ 412664 h 1797102"/>
                  <a:gd name="connsiteX3" fmla="*/ 741343 w 1489780"/>
                  <a:gd name="connsiteY3" fmla="*/ 13520 h 1797102"/>
                  <a:gd name="connsiteX4" fmla="*/ 686916 w 1489780"/>
                  <a:gd name="connsiteY4" fmla="*/ 365493 h 1797102"/>
                  <a:gd name="connsiteX5" fmla="*/ 784887 w 1489780"/>
                  <a:gd name="connsiteY5" fmla="*/ 470722 h 1797102"/>
                  <a:gd name="connsiteX6" fmla="*/ 1208629 w 1489780"/>
                  <a:gd name="connsiteY6" fmla="*/ 347628 h 1797102"/>
                  <a:gd name="connsiteX7" fmla="*/ 1165886 w 1489780"/>
                  <a:gd name="connsiteY7" fmla="*/ 779150 h 1797102"/>
                  <a:gd name="connsiteX8" fmla="*/ 1246737 w 1489780"/>
                  <a:gd name="connsiteY8" fmla="*/ 815549 h 1797102"/>
                  <a:gd name="connsiteX9" fmla="*/ 1245713 w 1489780"/>
                  <a:gd name="connsiteY9" fmla="*/ 1018636 h 1797102"/>
                  <a:gd name="connsiteX10" fmla="*/ 1162256 w 1489780"/>
                  <a:gd name="connsiteY10" fmla="*/ 1116607 h 1797102"/>
                  <a:gd name="connsiteX11" fmla="*/ 1179007 w 1489780"/>
                  <a:gd name="connsiteY11" fmla="*/ 1525796 h 1797102"/>
                  <a:gd name="connsiteX12" fmla="*/ 0 w 1489780"/>
                  <a:gd name="connsiteY12" fmla="*/ 1797102 h 1797102"/>
                  <a:gd name="connsiteX13" fmla="*/ 0 w 1489780"/>
                  <a:gd name="connsiteY13" fmla="*/ 593812 h 1797102"/>
                  <a:gd name="connsiteX0" fmla="*/ 0 w 1515820"/>
                  <a:gd name="connsiteY0" fmla="*/ 593812 h 1797102"/>
                  <a:gd name="connsiteX1" fmla="*/ 393001 w 1515820"/>
                  <a:gd name="connsiteY1" fmla="*/ 554178 h 1797102"/>
                  <a:gd name="connsiteX2" fmla="*/ 461944 w 1515820"/>
                  <a:gd name="connsiteY2" fmla="*/ 412664 h 1797102"/>
                  <a:gd name="connsiteX3" fmla="*/ 741343 w 1515820"/>
                  <a:gd name="connsiteY3" fmla="*/ 13520 h 1797102"/>
                  <a:gd name="connsiteX4" fmla="*/ 686916 w 1515820"/>
                  <a:gd name="connsiteY4" fmla="*/ 365493 h 1797102"/>
                  <a:gd name="connsiteX5" fmla="*/ 784887 w 1515820"/>
                  <a:gd name="connsiteY5" fmla="*/ 470722 h 1797102"/>
                  <a:gd name="connsiteX6" fmla="*/ 1208629 w 1515820"/>
                  <a:gd name="connsiteY6" fmla="*/ 347628 h 1797102"/>
                  <a:gd name="connsiteX7" fmla="*/ 1165886 w 1515820"/>
                  <a:gd name="connsiteY7" fmla="*/ 779150 h 1797102"/>
                  <a:gd name="connsiteX8" fmla="*/ 1246737 w 1515820"/>
                  <a:gd name="connsiteY8" fmla="*/ 815549 h 1797102"/>
                  <a:gd name="connsiteX9" fmla="*/ 1245713 w 1515820"/>
                  <a:gd name="connsiteY9" fmla="*/ 1018636 h 1797102"/>
                  <a:gd name="connsiteX10" fmla="*/ 1162256 w 1515820"/>
                  <a:gd name="connsiteY10" fmla="*/ 1116607 h 1797102"/>
                  <a:gd name="connsiteX11" fmla="*/ 1179007 w 1515820"/>
                  <a:gd name="connsiteY11" fmla="*/ 1525796 h 1797102"/>
                  <a:gd name="connsiteX12" fmla="*/ 0 w 1515820"/>
                  <a:gd name="connsiteY12" fmla="*/ 1797102 h 1797102"/>
                  <a:gd name="connsiteX13" fmla="*/ 0 w 1515820"/>
                  <a:gd name="connsiteY13" fmla="*/ 593812 h 1797102"/>
                  <a:gd name="connsiteX0" fmla="*/ 0 w 1545179"/>
                  <a:gd name="connsiteY0" fmla="*/ 593812 h 1797102"/>
                  <a:gd name="connsiteX1" fmla="*/ 393001 w 1545179"/>
                  <a:gd name="connsiteY1" fmla="*/ 554178 h 1797102"/>
                  <a:gd name="connsiteX2" fmla="*/ 461944 w 1545179"/>
                  <a:gd name="connsiteY2" fmla="*/ 412664 h 1797102"/>
                  <a:gd name="connsiteX3" fmla="*/ 741343 w 1545179"/>
                  <a:gd name="connsiteY3" fmla="*/ 13520 h 1797102"/>
                  <a:gd name="connsiteX4" fmla="*/ 686916 w 1545179"/>
                  <a:gd name="connsiteY4" fmla="*/ 365493 h 1797102"/>
                  <a:gd name="connsiteX5" fmla="*/ 784887 w 1545179"/>
                  <a:gd name="connsiteY5" fmla="*/ 470722 h 1797102"/>
                  <a:gd name="connsiteX6" fmla="*/ 1208629 w 1545179"/>
                  <a:gd name="connsiteY6" fmla="*/ 347628 h 1797102"/>
                  <a:gd name="connsiteX7" fmla="*/ 1165886 w 1545179"/>
                  <a:gd name="connsiteY7" fmla="*/ 779150 h 1797102"/>
                  <a:gd name="connsiteX8" fmla="*/ 1246737 w 1545179"/>
                  <a:gd name="connsiteY8" fmla="*/ 815549 h 1797102"/>
                  <a:gd name="connsiteX9" fmla="*/ 1245713 w 1545179"/>
                  <a:gd name="connsiteY9" fmla="*/ 1018636 h 1797102"/>
                  <a:gd name="connsiteX10" fmla="*/ 1162256 w 1545179"/>
                  <a:gd name="connsiteY10" fmla="*/ 1116607 h 1797102"/>
                  <a:gd name="connsiteX11" fmla="*/ 1179007 w 1545179"/>
                  <a:gd name="connsiteY11" fmla="*/ 1525796 h 1797102"/>
                  <a:gd name="connsiteX12" fmla="*/ 0 w 1545179"/>
                  <a:gd name="connsiteY12" fmla="*/ 1797102 h 1797102"/>
                  <a:gd name="connsiteX13" fmla="*/ 0 w 1545179"/>
                  <a:gd name="connsiteY13" fmla="*/ 593812 h 1797102"/>
                  <a:gd name="connsiteX0" fmla="*/ 0 w 1557241"/>
                  <a:gd name="connsiteY0" fmla="*/ 593812 h 1797102"/>
                  <a:gd name="connsiteX1" fmla="*/ 393001 w 1557241"/>
                  <a:gd name="connsiteY1" fmla="*/ 554178 h 1797102"/>
                  <a:gd name="connsiteX2" fmla="*/ 461944 w 1557241"/>
                  <a:gd name="connsiteY2" fmla="*/ 412664 h 1797102"/>
                  <a:gd name="connsiteX3" fmla="*/ 741343 w 1557241"/>
                  <a:gd name="connsiteY3" fmla="*/ 13520 h 1797102"/>
                  <a:gd name="connsiteX4" fmla="*/ 686916 w 1557241"/>
                  <a:gd name="connsiteY4" fmla="*/ 365493 h 1797102"/>
                  <a:gd name="connsiteX5" fmla="*/ 784887 w 1557241"/>
                  <a:gd name="connsiteY5" fmla="*/ 470722 h 1797102"/>
                  <a:gd name="connsiteX6" fmla="*/ 1208629 w 1557241"/>
                  <a:gd name="connsiteY6" fmla="*/ 347628 h 1797102"/>
                  <a:gd name="connsiteX7" fmla="*/ 1165886 w 1557241"/>
                  <a:gd name="connsiteY7" fmla="*/ 779150 h 1797102"/>
                  <a:gd name="connsiteX8" fmla="*/ 1246737 w 1557241"/>
                  <a:gd name="connsiteY8" fmla="*/ 815549 h 1797102"/>
                  <a:gd name="connsiteX9" fmla="*/ 1245713 w 1557241"/>
                  <a:gd name="connsiteY9" fmla="*/ 1018636 h 1797102"/>
                  <a:gd name="connsiteX10" fmla="*/ 1162256 w 1557241"/>
                  <a:gd name="connsiteY10" fmla="*/ 1116607 h 1797102"/>
                  <a:gd name="connsiteX11" fmla="*/ 1179007 w 1557241"/>
                  <a:gd name="connsiteY11" fmla="*/ 1525796 h 1797102"/>
                  <a:gd name="connsiteX12" fmla="*/ 0 w 1557241"/>
                  <a:gd name="connsiteY12" fmla="*/ 1797102 h 1797102"/>
                  <a:gd name="connsiteX13" fmla="*/ 0 w 1557241"/>
                  <a:gd name="connsiteY13" fmla="*/ 593812 h 1797102"/>
                  <a:gd name="connsiteX0" fmla="*/ 0 w 1543691"/>
                  <a:gd name="connsiteY0" fmla="*/ 593812 h 1797102"/>
                  <a:gd name="connsiteX1" fmla="*/ 393001 w 1543691"/>
                  <a:gd name="connsiteY1" fmla="*/ 554178 h 1797102"/>
                  <a:gd name="connsiteX2" fmla="*/ 461944 w 1543691"/>
                  <a:gd name="connsiteY2" fmla="*/ 412664 h 1797102"/>
                  <a:gd name="connsiteX3" fmla="*/ 741343 w 1543691"/>
                  <a:gd name="connsiteY3" fmla="*/ 13520 h 1797102"/>
                  <a:gd name="connsiteX4" fmla="*/ 686916 w 1543691"/>
                  <a:gd name="connsiteY4" fmla="*/ 365493 h 1797102"/>
                  <a:gd name="connsiteX5" fmla="*/ 784887 w 1543691"/>
                  <a:gd name="connsiteY5" fmla="*/ 470722 h 1797102"/>
                  <a:gd name="connsiteX6" fmla="*/ 1208629 w 1543691"/>
                  <a:gd name="connsiteY6" fmla="*/ 347628 h 1797102"/>
                  <a:gd name="connsiteX7" fmla="*/ 1165886 w 1543691"/>
                  <a:gd name="connsiteY7" fmla="*/ 779150 h 1797102"/>
                  <a:gd name="connsiteX8" fmla="*/ 1246737 w 1543691"/>
                  <a:gd name="connsiteY8" fmla="*/ 815549 h 1797102"/>
                  <a:gd name="connsiteX9" fmla="*/ 1245713 w 1543691"/>
                  <a:gd name="connsiteY9" fmla="*/ 1018636 h 1797102"/>
                  <a:gd name="connsiteX10" fmla="*/ 1162256 w 1543691"/>
                  <a:gd name="connsiteY10" fmla="*/ 1116607 h 1797102"/>
                  <a:gd name="connsiteX11" fmla="*/ 1179007 w 1543691"/>
                  <a:gd name="connsiteY11" fmla="*/ 1525796 h 1797102"/>
                  <a:gd name="connsiteX12" fmla="*/ 0 w 1543691"/>
                  <a:gd name="connsiteY12" fmla="*/ 1797102 h 1797102"/>
                  <a:gd name="connsiteX13" fmla="*/ 0 w 1543691"/>
                  <a:gd name="connsiteY13" fmla="*/ 593812 h 1797102"/>
                  <a:gd name="connsiteX0" fmla="*/ 0 w 1567833"/>
                  <a:gd name="connsiteY0" fmla="*/ 593812 h 1797102"/>
                  <a:gd name="connsiteX1" fmla="*/ 393001 w 1567833"/>
                  <a:gd name="connsiteY1" fmla="*/ 554178 h 1797102"/>
                  <a:gd name="connsiteX2" fmla="*/ 461944 w 1567833"/>
                  <a:gd name="connsiteY2" fmla="*/ 412664 h 1797102"/>
                  <a:gd name="connsiteX3" fmla="*/ 741343 w 1567833"/>
                  <a:gd name="connsiteY3" fmla="*/ 13520 h 1797102"/>
                  <a:gd name="connsiteX4" fmla="*/ 686916 w 1567833"/>
                  <a:gd name="connsiteY4" fmla="*/ 365493 h 1797102"/>
                  <a:gd name="connsiteX5" fmla="*/ 784887 w 1567833"/>
                  <a:gd name="connsiteY5" fmla="*/ 470722 h 1797102"/>
                  <a:gd name="connsiteX6" fmla="*/ 1208629 w 1567833"/>
                  <a:gd name="connsiteY6" fmla="*/ 347628 h 1797102"/>
                  <a:gd name="connsiteX7" fmla="*/ 1165886 w 1567833"/>
                  <a:gd name="connsiteY7" fmla="*/ 779150 h 1797102"/>
                  <a:gd name="connsiteX8" fmla="*/ 1246737 w 1567833"/>
                  <a:gd name="connsiteY8" fmla="*/ 815549 h 1797102"/>
                  <a:gd name="connsiteX9" fmla="*/ 1245713 w 1567833"/>
                  <a:gd name="connsiteY9" fmla="*/ 1018636 h 1797102"/>
                  <a:gd name="connsiteX10" fmla="*/ 1162256 w 1567833"/>
                  <a:gd name="connsiteY10" fmla="*/ 1116607 h 1797102"/>
                  <a:gd name="connsiteX11" fmla="*/ 1179007 w 1567833"/>
                  <a:gd name="connsiteY11" fmla="*/ 1525796 h 1797102"/>
                  <a:gd name="connsiteX12" fmla="*/ 0 w 1567833"/>
                  <a:gd name="connsiteY12" fmla="*/ 1797102 h 1797102"/>
                  <a:gd name="connsiteX13" fmla="*/ 0 w 1567833"/>
                  <a:gd name="connsiteY13" fmla="*/ 593812 h 179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7833" h="1797102">
                    <a:moveTo>
                      <a:pt x="0" y="593812"/>
                    </a:moveTo>
                    <a:lnTo>
                      <a:pt x="393001" y="554178"/>
                    </a:lnTo>
                    <a:cubicBezTo>
                      <a:pt x="470411" y="510636"/>
                      <a:pt x="493392" y="485235"/>
                      <a:pt x="461944" y="412664"/>
                    </a:cubicBezTo>
                    <a:cubicBezTo>
                      <a:pt x="124487" y="144754"/>
                      <a:pt x="598620" y="-54818"/>
                      <a:pt x="741343" y="13520"/>
                    </a:cubicBezTo>
                    <a:cubicBezTo>
                      <a:pt x="842944" y="70367"/>
                      <a:pt x="821173" y="145359"/>
                      <a:pt x="686916" y="365493"/>
                    </a:cubicBezTo>
                    <a:cubicBezTo>
                      <a:pt x="661516" y="446531"/>
                      <a:pt x="701429" y="516684"/>
                      <a:pt x="784887" y="470722"/>
                    </a:cubicBezTo>
                    <a:lnTo>
                      <a:pt x="1208629" y="347628"/>
                    </a:lnTo>
                    <a:cubicBezTo>
                      <a:pt x="1193509" y="445600"/>
                      <a:pt x="1158349" y="720675"/>
                      <a:pt x="1165886" y="779150"/>
                    </a:cubicBezTo>
                    <a:cubicBezTo>
                      <a:pt x="1161559" y="836555"/>
                      <a:pt x="1224025" y="845662"/>
                      <a:pt x="1246737" y="815549"/>
                    </a:cubicBezTo>
                    <a:cubicBezTo>
                      <a:pt x="1616162" y="321060"/>
                      <a:pt x="1730203" y="1240425"/>
                      <a:pt x="1245713" y="1018636"/>
                    </a:cubicBezTo>
                    <a:cubicBezTo>
                      <a:pt x="1199751" y="1027708"/>
                      <a:pt x="1162489" y="1050223"/>
                      <a:pt x="1162256" y="1116607"/>
                    </a:cubicBezTo>
                    <a:cubicBezTo>
                      <a:pt x="1151138" y="1241048"/>
                      <a:pt x="1187055" y="1496442"/>
                      <a:pt x="1179007" y="1525796"/>
                    </a:cubicBezTo>
                    <a:lnTo>
                      <a:pt x="0" y="1797102"/>
                    </a:lnTo>
                    <a:lnTo>
                      <a:pt x="0" y="593812"/>
                    </a:lnTo>
                    <a:close/>
                  </a:path>
                </a:pathLst>
              </a:custGeom>
              <a:gradFill flip="none" rotWithShape="1">
                <a:gsLst>
                  <a:gs pos="0">
                    <a:srgbClr val="002060"/>
                  </a:gs>
                  <a:gs pos="50000">
                    <a:srgbClr val="0070C0"/>
                  </a:gs>
                  <a:gs pos="100000">
                    <a:srgbClr val="00B0F0"/>
                  </a:gs>
                </a:gsLst>
                <a:lin ang="135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402772" y="2204768"/>
                <a:ext cx="1805005" cy="647973"/>
              </a:xfrm>
              <a:custGeom>
                <a:avLst/>
                <a:gdLst>
                  <a:gd name="connsiteX0" fmla="*/ 0 w 1794808"/>
                  <a:gd name="connsiteY0" fmla="*/ 0 h 496292"/>
                  <a:gd name="connsiteX1" fmla="*/ 1794808 w 1794808"/>
                  <a:gd name="connsiteY1" fmla="*/ 0 h 496292"/>
                  <a:gd name="connsiteX2" fmla="*/ 1794808 w 1794808"/>
                  <a:gd name="connsiteY2" fmla="*/ 496292 h 496292"/>
                  <a:gd name="connsiteX3" fmla="*/ 0 w 1794808"/>
                  <a:gd name="connsiteY3" fmla="*/ 496292 h 496292"/>
                  <a:gd name="connsiteX4" fmla="*/ 0 w 1794808"/>
                  <a:gd name="connsiteY4" fmla="*/ 0 h 496292"/>
                  <a:gd name="connsiteX0" fmla="*/ 0 w 1794808"/>
                  <a:gd name="connsiteY0" fmla="*/ 0 h 496292"/>
                  <a:gd name="connsiteX1" fmla="*/ 1794808 w 1794808"/>
                  <a:gd name="connsiteY1" fmla="*/ 0 h 496292"/>
                  <a:gd name="connsiteX2" fmla="*/ 1794808 w 1794808"/>
                  <a:gd name="connsiteY2" fmla="*/ 496292 h 496292"/>
                  <a:gd name="connsiteX3" fmla="*/ 645859 w 1794808"/>
                  <a:gd name="connsiteY3" fmla="*/ 424908 h 496292"/>
                  <a:gd name="connsiteX4" fmla="*/ 0 w 1794808"/>
                  <a:gd name="connsiteY4" fmla="*/ 0 h 496292"/>
                  <a:gd name="connsiteX0" fmla="*/ 0 w 1794808"/>
                  <a:gd name="connsiteY0" fmla="*/ 173362 h 669654"/>
                  <a:gd name="connsiteX1" fmla="*/ 1135352 w 1794808"/>
                  <a:gd name="connsiteY1" fmla="*/ 0 h 669654"/>
                  <a:gd name="connsiteX2" fmla="*/ 1794808 w 1794808"/>
                  <a:gd name="connsiteY2" fmla="*/ 669654 h 669654"/>
                  <a:gd name="connsiteX3" fmla="*/ 645859 w 1794808"/>
                  <a:gd name="connsiteY3" fmla="*/ 598270 h 669654"/>
                  <a:gd name="connsiteX4" fmla="*/ 0 w 1794808"/>
                  <a:gd name="connsiteY4" fmla="*/ 173362 h 669654"/>
                  <a:gd name="connsiteX0" fmla="*/ 0 w 1805005"/>
                  <a:gd name="connsiteY0" fmla="*/ 173362 h 598270"/>
                  <a:gd name="connsiteX1" fmla="*/ 1135352 w 1805005"/>
                  <a:gd name="connsiteY1" fmla="*/ 0 h 598270"/>
                  <a:gd name="connsiteX2" fmla="*/ 1805005 w 1805005"/>
                  <a:gd name="connsiteY2" fmla="*/ 384117 h 598270"/>
                  <a:gd name="connsiteX3" fmla="*/ 645859 w 1805005"/>
                  <a:gd name="connsiteY3" fmla="*/ 598270 h 598270"/>
                  <a:gd name="connsiteX4" fmla="*/ 0 w 1805005"/>
                  <a:gd name="connsiteY4" fmla="*/ 173362 h 598270"/>
                  <a:gd name="connsiteX0" fmla="*/ 0 w 1805005"/>
                  <a:gd name="connsiteY0" fmla="*/ 173362 h 598270"/>
                  <a:gd name="connsiteX1" fmla="*/ 1135352 w 1805005"/>
                  <a:gd name="connsiteY1" fmla="*/ 0 h 598270"/>
                  <a:gd name="connsiteX2" fmla="*/ 1805005 w 1805005"/>
                  <a:gd name="connsiteY2" fmla="*/ 384117 h 598270"/>
                  <a:gd name="connsiteX3" fmla="*/ 645859 w 1805005"/>
                  <a:gd name="connsiteY3" fmla="*/ 598270 h 598270"/>
                  <a:gd name="connsiteX4" fmla="*/ 0 w 1805005"/>
                  <a:gd name="connsiteY4" fmla="*/ 173362 h 598270"/>
                  <a:gd name="connsiteX0" fmla="*/ 0 w 1805005"/>
                  <a:gd name="connsiteY0" fmla="*/ 173362 h 598270"/>
                  <a:gd name="connsiteX1" fmla="*/ 1135352 w 1805005"/>
                  <a:gd name="connsiteY1" fmla="*/ 0 h 598270"/>
                  <a:gd name="connsiteX2" fmla="*/ 1805005 w 1805005"/>
                  <a:gd name="connsiteY2" fmla="*/ 384117 h 598270"/>
                  <a:gd name="connsiteX3" fmla="*/ 645859 w 1805005"/>
                  <a:gd name="connsiteY3" fmla="*/ 598270 h 598270"/>
                  <a:gd name="connsiteX4" fmla="*/ 0 w 1805005"/>
                  <a:gd name="connsiteY4" fmla="*/ 173362 h 598270"/>
                  <a:gd name="connsiteX0" fmla="*/ 0 w 1805005"/>
                  <a:gd name="connsiteY0" fmla="*/ 173362 h 598270"/>
                  <a:gd name="connsiteX1" fmla="*/ 398944 w 1805005"/>
                  <a:gd name="connsiteY1" fmla="*/ 111688 h 598270"/>
                  <a:gd name="connsiteX2" fmla="*/ 1135352 w 1805005"/>
                  <a:gd name="connsiteY2" fmla="*/ 0 h 598270"/>
                  <a:gd name="connsiteX3" fmla="*/ 1805005 w 1805005"/>
                  <a:gd name="connsiteY3" fmla="*/ 384117 h 598270"/>
                  <a:gd name="connsiteX4" fmla="*/ 645859 w 1805005"/>
                  <a:gd name="connsiteY4" fmla="*/ 598270 h 598270"/>
                  <a:gd name="connsiteX5" fmla="*/ 0 w 1805005"/>
                  <a:gd name="connsiteY5" fmla="*/ 173362 h 598270"/>
                  <a:gd name="connsiteX0" fmla="*/ 0 w 1805005"/>
                  <a:gd name="connsiteY0" fmla="*/ 173362 h 598270"/>
                  <a:gd name="connsiteX1" fmla="*/ 410850 w 1805005"/>
                  <a:gd name="connsiteY1" fmla="*/ 125976 h 598270"/>
                  <a:gd name="connsiteX2" fmla="*/ 1135352 w 1805005"/>
                  <a:gd name="connsiteY2" fmla="*/ 0 h 598270"/>
                  <a:gd name="connsiteX3" fmla="*/ 1805005 w 1805005"/>
                  <a:gd name="connsiteY3" fmla="*/ 384117 h 598270"/>
                  <a:gd name="connsiteX4" fmla="*/ 645859 w 1805005"/>
                  <a:gd name="connsiteY4" fmla="*/ 598270 h 598270"/>
                  <a:gd name="connsiteX5" fmla="*/ 0 w 1805005"/>
                  <a:gd name="connsiteY5" fmla="*/ 173362 h 598270"/>
                  <a:gd name="connsiteX0" fmla="*/ 0 w 1805005"/>
                  <a:gd name="connsiteY0" fmla="*/ 173362 h 598270"/>
                  <a:gd name="connsiteX1" fmla="*/ 410850 w 1805005"/>
                  <a:gd name="connsiteY1" fmla="*/ 125976 h 598270"/>
                  <a:gd name="connsiteX2" fmla="*/ 518006 w 1805005"/>
                  <a:gd name="connsiteY2" fmla="*/ 104545 h 598270"/>
                  <a:gd name="connsiteX3" fmla="*/ 1135352 w 1805005"/>
                  <a:gd name="connsiteY3" fmla="*/ 0 h 598270"/>
                  <a:gd name="connsiteX4" fmla="*/ 1805005 w 1805005"/>
                  <a:gd name="connsiteY4" fmla="*/ 384117 h 598270"/>
                  <a:gd name="connsiteX5" fmla="*/ 645859 w 1805005"/>
                  <a:gd name="connsiteY5" fmla="*/ 598270 h 598270"/>
                  <a:gd name="connsiteX6" fmla="*/ 0 w 1805005"/>
                  <a:gd name="connsiteY6"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1135352 w 1805005"/>
                  <a:gd name="connsiteY3" fmla="*/ 0 h 598270"/>
                  <a:gd name="connsiteX4" fmla="*/ 1805005 w 1805005"/>
                  <a:gd name="connsiteY4" fmla="*/ 384117 h 598270"/>
                  <a:gd name="connsiteX5" fmla="*/ 645859 w 1805005"/>
                  <a:gd name="connsiteY5" fmla="*/ 598270 h 598270"/>
                  <a:gd name="connsiteX6" fmla="*/ 0 w 1805005"/>
                  <a:gd name="connsiteY6"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94219 w 1805005"/>
                  <a:gd name="connsiteY3" fmla="*/ 42632 h 598270"/>
                  <a:gd name="connsiteX4" fmla="*/ 1135352 w 1805005"/>
                  <a:gd name="connsiteY4" fmla="*/ 0 h 598270"/>
                  <a:gd name="connsiteX5" fmla="*/ 1805005 w 1805005"/>
                  <a:gd name="connsiteY5" fmla="*/ 384117 h 598270"/>
                  <a:gd name="connsiteX6" fmla="*/ 645859 w 1805005"/>
                  <a:gd name="connsiteY6" fmla="*/ 598270 h 598270"/>
                  <a:gd name="connsiteX7" fmla="*/ 0 w 1805005"/>
                  <a:gd name="connsiteY7"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1135352 w 1805005"/>
                  <a:gd name="connsiteY4" fmla="*/ 0 h 598270"/>
                  <a:gd name="connsiteX5" fmla="*/ 1805005 w 1805005"/>
                  <a:gd name="connsiteY5" fmla="*/ 384117 h 598270"/>
                  <a:gd name="connsiteX6" fmla="*/ 645859 w 1805005"/>
                  <a:gd name="connsiteY6" fmla="*/ 598270 h 598270"/>
                  <a:gd name="connsiteX7" fmla="*/ 0 w 1805005"/>
                  <a:gd name="connsiteY7"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789469 w 1805005"/>
                  <a:gd name="connsiteY4" fmla="*/ 28345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173362 h 598270"/>
                  <a:gd name="connsiteX1" fmla="*/ 410850 w 1805005"/>
                  <a:gd name="connsiteY1" fmla="*/ 125976 h 598270"/>
                  <a:gd name="connsiteX2" fmla="*/ 406087 w 1805005"/>
                  <a:gd name="connsiteY2" fmla="*/ 66445 h 598270"/>
                  <a:gd name="connsiteX3" fmla="*/ 682313 w 1805005"/>
                  <a:gd name="connsiteY3" fmla="*/ 42632 h 598270"/>
                  <a:gd name="connsiteX4" fmla="*/ 868050 w 1805005"/>
                  <a:gd name="connsiteY4" fmla="*/ 52157 h 598270"/>
                  <a:gd name="connsiteX5" fmla="*/ 1135352 w 1805005"/>
                  <a:gd name="connsiteY5" fmla="*/ 0 h 598270"/>
                  <a:gd name="connsiteX6" fmla="*/ 1805005 w 1805005"/>
                  <a:gd name="connsiteY6" fmla="*/ 384117 h 598270"/>
                  <a:gd name="connsiteX7" fmla="*/ 645859 w 1805005"/>
                  <a:gd name="connsiteY7" fmla="*/ 598270 h 598270"/>
                  <a:gd name="connsiteX8" fmla="*/ 0 w 1805005"/>
                  <a:gd name="connsiteY8" fmla="*/ 173362 h 598270"/>
                  <a:gd name="connsiteX0" fmla="*/ 0 w 1805005"/>
                  <a:gd name="connsiteY0" fmla="*/ 227120 h 652028"/>
                  <a:gd name="connsiteX1" fmla="*/ 410850 w 1805005"/>
                  <a:gd name="connsiteY1" fmla="*/ 179734 h 652028"/>
                  <a:gd name="connsiteX2" fmla="*/ 406087 w 1805005"/>
                  <a:gd name="connsiteY2" fmla="*/ 120203 h 652028"/>
                  <a:gd name="connsiteX3" fmla="*/ 682313 w 1805005"/>
                  <a:gd name="connsiteY3" fmla="*/ 96390 h 652028"/>
                  <a:gd name="connsiteX4" fmla="*/ 868050 w 1805005"/>
                  <a:gd name="connsiteY4" fmla="*/ 105915 h 652028"/>
                  <a:gd name="connsiteX5" fmla="*/ 1135352 w 1805005"/>
                  <a:gd name="connsiteY5" fmla="*/ 53758 h 652028"/>
                  <a:gd name="connsiteX6" fmla="*/ 1805005 w 1805005"/>
                  <a:gd name="connsiteY6" fmla="*/ 437875 h 652028"/>
                  <a:gd name="connsiteX7" fmla="*/ 645859 w 1805005"/>
                  <a:gd name="connsiteY7" fmla="*/ 652028 h 652028"/>
                  <a:gd name="connsiteX8" fmla="*/ 0 w 1805005"/>
                  <a:gd name="connsiteY8" fmla="*/ 227120 h 652028"/>
                  <a:gd name="connsiteX0" fmla="*/ 0 w 1805005"/>
                  <a:gd name="connsiteY0" fmla="*/ 218574 h 643482"/>
                  <a:gd name="connsiteX1" fmla="*/ 410850 w 1805005"/>
                  <a:gd name="connsiteY1" fmla="*/ 171188 h 643482"/>
                  <a:gd name="connsiteX2" fmla="*/ 406087 w 1805005"/>
                  <a:gd name="connsiteY2" fmla="*/ 111657 h 643482"/>
                  <a:gd name="connsiteX3" fmla="*/ 682313 w 1805005"/>
                  <a:gd name="connsiteY3" fmla="*/ 87844 h 643482"/>
                  <a:gd name="connsiteX4" fmla="*/ 868050 w 1805005"/>
                  <a:gd name="connsiteY4" fmla="*/ 97369 h 643482"/>
                  <a:gd name="connsiteX5" fmla="*/ 1135352 w 1805005"/>
                  <a:gd name="connsiteY5" fmla="*/ 45212 h 643482"/>
                  <a:gd name="connsiteX6" fmla="*/ 1805005 w 1805005"/>
                  <a:gd name="connsiteY6" fmla="*/ 429329 h 643482"/>
                  <a:gd name="connsiteX7" fmla="*/ 645859 w 1805005"/>
                  <a:gd name="connsiteY7" fmla="*/ 643482 h 643482"/>
                  <a:gd name="connsiteX8" fmla="*/ 0 w 1805005"/>
                  <a:gd name="connsiteY8" fmla="*/ 218574 h 643482"/>
                  <a:gd name="connsiteX0" fmla="*/ 0 w 1805005"/>
                  <a:gd name="connsiteY0" fmla="*/ 224923 h 649831"/>
                  <a:gd name="connsiteX1" fmla="*/ 410850 w 1805005"/>
                  <a:gd name="connsiteY1" fmla="*/ 177537 h 649831"/>
                  <a:gd name="connsiteX2" fmla="*/ 406087 w 1805005"/>
                  <a:gd name="connsiteY2" fmla="*/ 118006 h 649831"/>
                  <a:gd name="connsiteX3" fmla="*/ 682313 w 1805005"/>
                  <a:gd name="connsiteY3" fmla="*/ 94193 h 649831"/>
                  <a:gd name="connsiteX4" fmla="*/ 868050 w 1805005"/>
                  <a:gd name="connsiteY4" fmla="*/ 103718 h 649831"/>
                  <a:gd name="connsiteX5" fmla="*/ 1135352 w 1805005"/>
                  <a:gd name="connsiteY5" fmla="*/ 51561 h 649831"/>
                  <a:gd name="connsiteX6" fmla="*/ 1805005 w 1805005"/>
                  <a:gd name="connsiteY6" fmla="*/ 435678 h 649831"/>
                  <a:gd name="connsiteX7" fmla="*/ 645859 w 1805005"/>
                  <a:gd name="connsiteY7" fmla="*/ 649831 h 649831"/>
                  <a:gd name="connsiteX8" fmla="*/ 0 w 1805005"/>
                  <a:gd name="connsiteY8" fmla="*/ 224923 h 649831"/>
                  <a:gd name="connsiteX0" fmla="*/ 0 w 1805005"/>
                  <a:gd name="connsiteY0" fmla="*/ 248393 h 673301"/>
                  <a:gd name="connsiteX1" fmla="*/ 410850 w 1805005"/>
                  <a:gd name="connsiteY1" fmla="*/ 201007 h 673301"/>
                  <a:gd name="connsiteX2" fmla="*/ 406087 w 1805005"/>
                  <a:gd name="connsiteY2" fmla="*/ 141476 h 673301"/>
                  <a:gd name="connsiteX3" fmla="*/ 687075 w 1805005"/>
                  <a:gd name="connsiteY3" fmla="*/ 86707 h 673301"/>
                  <a:gd name="connsiteX4" fmla="*/ 868050 w 1805005"/>
                  <a:gd name="connsiteY4" fmla="*/ 127188 h 673301"/>
                  <a:gd name="connsiteX5" fmla="*/ 1135352 w 1805005"/>
                  <a:gd name="connsiteY5" fmla="*/ 75031 h 673301"/>
                  <a:gd name="connsiteX6" fmla="*/ 1805005 w 1805005"/>
                  <a:gd name="connsiteY6" fmla="*/ 459148 h 673301"/>
                  <a:gd name="connsiteX7" fmla="*/ 645859 w 1805005"/>
                  <a:gd name="connsiteY7" fmla="*/ 673301 h 673301"/>
                  <a:gd name="connsiteX8" fmla="*/ 0 w 1805005"/>
                  <a:gd name="connsiteY8" fmla="*/ 248393 h 673301"/>
                  <a:gd name="connsiteX0" fmla="*/ 0 w 1805005"/>
                  <a:gd name="connsiteY0" fmla="*/ 248393 h 673301"/>
                  <a:gd name="connsiteX1" fmla="*/ 410850 w 1805005"/>
                  <a:gd name="connsiteY1" fmla="*/ 201007 h 673301"/>
                  <a:gd name="connsiteX2" fmla="*/ 406087 w 1805005"/>
                  <a:gd name="connsiteY2" fmla="*/ 141476 h 673301"/>
                  <a:gd name="connsiteX3" fmla="*/ 687075 w 1805005"/>
                  <a:gd name="connsiteY3" fmla="*/ 86707 h 673301"/>
                  <a:gd name="connsiteX4" fmla="*/ 868050 w 1805005"/>
                  <a:gd name="connsiteY4" fmla="*/ 127188 h 673301"/>
                  <a:gd name="connsiteX5" fmla="*/ 1135352 w 1805005"/>
                  <a:gd name="connsiteY5" fmla="*/ 75031 h 673301"/>
                  <a:gd name="connsiteX6" fmla="*/ 1805005 w 1805005"/>
                  <a:gd name="connsiteY6" fmla="*/ 459148 h 673301"/>
                  <a:gd name="connsiteX7" fmla="*/ 645859 w 1805005"/>
                  <a:gd name="connsiteY7" fmla="*/ 673301 h 673301"/>
                  <a:gd name="connsiteX8" fmla="*/ 0 w 1805005"/>
                  <a:gd name="connsiteY8" fmla="*/ 248393 h 673301"/>
                  <a:gd name="connsiteX0" fmla="*/ 0 w 1805005"/>
                  <a:gd name="connsiteY0" fmla="*/ 222122 h 647030"/>
                  <a:gd name="connsiteX1" fmla="*/ 410850 w 1805005"/>
                  <a:gd name="connsiteY1" fmla="*/ 174736 h 647030"/>
                  <a:gd name="connsiteX2" fmla="*/ 406087 w 1805005"/>
                  <a:gd name="connsiteY2" fmla="*/ 115205 h 647030"/>
                  <a:gd name="connsiteX3" fmla="*/ 687075 w 1805005"/>
                  <a:gd name="connsiteY3" fmla="*/ 60436 h 647030"/>
                  <a:gd name="connsiteX4" fmla="*/ 868050 w 1805005"/>
                  <a:gd name="connsiteY4" fmla="*/ 100917 h 647030"/>
                  <a:gd name="connsiteX5" fmla="*/ 1135352 w 1805005"/>
                  <a:gd name="connsiteY5" fmla="*/ 48760 h 647030"/>
                  <a:gd name="connsiteX6" fmla="*/ 1805005 w 1805005"/>
                  <a:gd name="connsiteY6" fmla="*/ 432877 h 647030"/>
                  <a:gd name="connsiteX7" fmla="*/ 645859 w 1805005"/>
                  <a:gd name="connsiteY7" fmla="*/ 647030 h 647030"/>
                  <a:gd name="connsiteX8" fmla="*/ 0 w 1805005"/>
                  <a:gd name="connsiteY8" fmla="*/ 222122 h 647030"/>
                  <a:gd name="connsiteX0" fmla="*/ 0 w 1805005"/>
                  <a:gd name="connsiteY0" fmla="*/ 227789 h 652697"/>
                  <a:gd name="connsiteX1" fmla="*/ 410850 w 1805005"/>
                  <a:gd name="connsiteY1" fmla="*/ 180403 h 652697"/>
                  <a:gd name="connsiteX2" fmla="*/ 406087 w 1805005"/>
                  <a:gd name="connsiteY2" fmla="*/ 120872 h 652697"/>
                  <a:gd name="connsiteX3" fmla="*/ 687075 w 1805005"/>
                  <a:gd name="connsiteY3" fmla="*/ 58959 h 652697"/>
                  <a:gd name="connsiteX4" fmla="*/ 868050 w 1805005"/>
                  <a:gd name="connsiteY4" fmla="*/ 106584 h 652697"/>
                  <a:gd name="connsiteX5" fmla="*/ 1135352 w 1805005"/>
                  <a:gd name="connsiteY5" fmla="*/ 54427 h 652697"/>
                  <a:gd name="connsiteX6" fmla="*/ 1805005 w 1805005"/>
                  <a:gd name="connsiteY6" fmla="*/ 438544 h 652697"/>
                  <a:gd name="connsiteX7" fmla="*/ 645859 w 1805005"/>
                  <a:gd name="connsiteY7" fmla="*/ 652697 h 652697"/>
                  <a:gd name="connsiteX8" fmla="*/ 0 w 1805005"/>
                  <a:gd name="connsiteY8" fmla="*/ 227789 h 652697"/>
                  <a:gd name="connsiteX0" fmla="*/ 0 w 1805005"/>
                  <a:gd name="connsiteY0" fmla="*/ 227789 h 652697"/>
                  <a:gd name="connsiteX1" fmla="*/ 410850 w 1805005"/>
                  <a:gd name="connsiteY1" fmla="*/ 180403 h 652697"/>
                  <a:gd name="connsiteX2" fmla="*/ 406087 w 1805005"/>
                  <a:gd name="connsiteY2" fmla="*/ 120872 h 652697"/>
                  <a:gd name="connsiteX3" fmla="*/ 687075 w 1805005"/>
                  <a:gd name="connsiteY3" fmla="*/ 58959 h 652697"/>
                  <a:gd name="connsiteX4" fmla="*/ 868050 w 1805005"/>
                  <a:gd name="connsiteY4" fmla="*/ 106584 h 652697"/>
                  <a:gd name="connsiteX5" fmla="*/ 1135352 w 1805005"/>
                  <a:gd name="connsiteY5" fmla="*/ 54427 h 652697"/>
                  <a:gd name="connsiteX6" fmla="*/ 1805005 w 1805005"/>
                  <a:gd name="connsiteY6" fmla="*/ 438544 h 652697"/>
                  <a:gd name="connsiteX7" fmla="*/ 645859 w 1805005"/>
                  <a:gd name="connsiteY7" fmla="*/ 652697 h 652697"/>
                  <a:gd name="connsiteX8" fmla="*/ 0 w 1805005"/>
                  <a:gd name="connsiteY8" fmla="*/ 227789 h 652697"/>
                  <a:gd name="connsiteX0" fmla="*/ 0 w 1805005"/>
                  <a:gd name="connsiteY0" fmla="*/ 222579 h 647487"/>
                  <a:gd name="connsiteX1" fmla="*/ 410850 w 1805005"/>
                  <a:gd name="connsiteY1" fmla="*/ 175193 h 647487"/>
                  <a:gd name="connsiteX2" fmla="*/ 406087 w 1805005"/>
                  <a:gd name="connsiteY2" fmla="*/ 115662 h 647487"/>
                  <a:gd name="connsiteX3" fmla="*/ 687075 w 1805005"/>
                  <a:gd name="connsiteY3" fmla="*/ 53749 h 647487"/>
                  <a:gd name="connsiteX4" fmla="*/ 868050 w 1805005"/>
                  <a:gd name="connsiteY4" fmla="*/ 101374 h 647487"/>
                  <a:gd name="connsiteX5" fmla="*/ 1135352 w 1805005"/>
                  <a:gd name="connsiteY5" fmla="*/ 49217 h 647487"/>
                  <a:gd name="connsiteX6" fmla="*/ 1805005 w 1805005"/>
                  <a:gd name="connsiteY6" fmla="*/ 433334 h 647487"/>
                  <a:gd name="connsiteX7" fmla="*/ 645859 w 1805005"/>
                  <a:gd name="connsiteY7" fmla="*/ 647487 h 647487"/>
                  <a:gd name="connsiteX8" fmla="*/ 0 w 1805005"/>
                  <a:gd name="connsiteY8" fmla="*/ 222579 h 647487"/>
                  <a:gd name="connsiteX0" fmla="*/ 0 w 1805005"/>
                  <a:gd name="connsiteY0" fmla="*/ 222579 h 647487"/>
                  <a:gd name="connsiteX1" fmla="*/ 410850 w 1805005"/>
                  <a:gd name="connsiteY1" fmla="*/ 175193 h 647487"/>
                  <a:gd name="connsiteX2" fmla="*/ 406087 w 1805005"/>
                  <a:gd name="connsiteY2" fmla="*/ 115662 h 647487"/>
                  <a:gd name="connsiteX3" fmla="*/ 687075 w 1805005"/>
                  <a:gd name="connsiteY3" fmla="*/ 53749 h 647487"/>
                  <a:gd name="connsiteX4" fmla="*/ 868050 w 1805005"/>
                  <a:gd name="connsiteY4" fmla="*/ 101374 h 647487"/>
                  <a:gd name="connsiteX5" fmla="*/ 1135352 w 1805005"/>
                  <a:gd name="connsiteY5" fmla="*/ 49217 h 647487"/>
                  <a:gd name="connsiteX6" fmla="*/ 1805005 w 1805005"/>
                  <a:gd name="connsiteY6" fmla="*/ 433334 h 647487"/>
                  <a:gd name="connsiteX7" fmla="*/ 645859 w 1805005"/>
                  <a:gd name="connsiteY7" fmla="*/ 647487 h 647487"/>
                  <a:gd name="connsiteX8" fmla="*/ 0 w 1805005"/>
                  <a:gd name="connsiteY8" fmla="*/ 222579 h 647487"/>
                  <a:gd name="connsiteX0" fmla="*/ 0 w 1805005"/>
                  <a:gd name="connsiteY0" fmla="*/ 222579 h 647973"/>
                  <a:gd name="connsiteX1" fmla="*/ 410850 w 1805005"/>
                  <a:gd name="connsiteY1" fmla="*/ 175193 h 647973"/>
                  <a:gd name="connsiteX2" fmla="*/ 406087 w 1805005"/>
                  <a:gd name="connsiteY2" fmla="*/ 115662 h 647973"/>
                  <a:gd name="connsiteX3" fmla="*/ 687075 w 1805005"/>
                  <a:gd name="connsiteY3" fmla="*/ 53749 h 647973"/>
                  <a:gd name="connsiteX4" fmla="*/ 868050 w 1805005"/>
                  <a:gd name="connsiteY4" fmla="*/ 101374 h 647973"/>
                  <a:gd name="connsiteX5" fmla="*/ 1135352 w 1805005"/>
                  <a:gd name="connsiteY5" fmla="*/ 49217 h 647973"/>
                  <a:gd name="connsiteX6" fmla="*/ 1805005 w 1805005"/>
                  <a:gd name="connsiteY6" fmla="*/ 433334 h 647973"/>
                  <a:gd name="connsiteX7" fmla="*/ 645859 w 1805005"/>
                  <a:gd name="connsiteY7" fmla="*/ 647487 h 647973"/>
                  <a:gd name="connsiteX8" fmla="*/ 0 w 1805005"/>
                  <a:gd name="connsiteY8" fmla="*/ 222579 h 64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5005" h="647973">
                    <a:moveTo>
                      <a:pt x="0" y="222579"/>
                    </a:moveTo>
                    <a:lnTo>
                      <a:pt x="410850" y="175193"/>
                    </a:lnTo>
                    <a:cubicBezTo>
                      <a:pt x="554519" y="145824"/>
                      <a:pt x="433869" y="125981"/>
                      <a:pt x="406087" y="115662"/>
                    </a:cubicBezTo>
                    <a:cubicBezTo>
                      <a:pt x="-49525" y="81531"/>
                      <a:pt x="775975" y="-83570"/>
                      <a:pt x="687075" y="53749"/>
                    </a:cubicBezTo>
                    <a:cubicBezTo>
                      <a:pt x="656118" y="123600"/>
                      <a:pt x="801376" y="114868"/>
                      <a:pt x="868050" y="101374"/>
                    </a:cubicBezTo>
                    <a:lnTo>
                      <a:pt x="1135352" y="49217"/>
                    </a:lnTo>
                    <a:lnTo>
                      <a:pt x="1805005" y="433334"/>
                    </a:lnTo>
                    <a:lnTo>
                      <a:pt x="645859" y="647487"/>
                    </a:lnTo>
                    <a:cubicBezTo>
                      <a:pt x="547254" y="663013"/>
                      <a:pt x="43836" y="302302"/>
                      <a:pt x="0" y="222579"/>
                    </a:cubicBezTo>
                    <a:close/>
                  </a:path>
                </a:pathLst>
              </a:custGeom>
              <a:gradFill flip="none" rotWithShape="1">
                <a:gsLst>
                  <a:gs pos="0">
                    <a:srgbClr val="FF3300"/>
                  </a:gs>
                  <a:gs pos="50000">
                    <a:srgbClr val="FFC000"/>
                  </a:gs>
                  <a:gs pos="100000">
                    <a:srgbClr val="FFFF00"/>
                  </a:gs>
                </a:gsLst>
                <a:lin ang="8100000" scaled="1"/>
                <a:tileRect/>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p:cNvSpPr/>
              <p:nvPr/>
            </p:nvSpPr>
            <p:spPr>
              <a:xfrm>
                <a:off x="1217169" y="2424565"/>
                <a:ext cx="1992330" cy="639279"/>
              </a:xfrm>
              <a:custGeom>
                <a:avLst/>
                <a:gdLst>
                  <a:gd name="connsiteX0" fmla="*/ 0 w 1821656"/>
                  <a:gd name="connsiteY0" fmla="*/ 0 h 394010"/>
                  <a:gd name="connsiteX1" fmla="*/ 1821656 w 1821656"/>
                  <a:gd name="connsiteY1" fmla="*/ 0 h 394010"/>
                  <a:gd name="connsiteX2" fmla="*/ 1821656 w 1821656"/>
                  <a:gd name="connsiteY2" fmla="*/ 394010 h 394010"/>
                  <a:gd name="connsiteX3" fmla="*/ 0 w 1821656"/>
                  <a:gd name="connsiteY3" fmla="*/ 394010 h 394010"/>
                  <a:gd name="connsiteX4" fmla="*/ 0 w 1821656"/>
                  <a:gd name="connsiteY4" fmla="*/ 0 h 394010"/>
                  <a:gd name="connsiteX0" fmla="*/ 0 w 1821656"/>
                  <a:gd name="connsiteY0" fmla="*/ 180975 h 394010"/>
                  <a:gd name="connsiteX1" fmla="*/ 1821656 w 1821656"/>
                  <a:gd name="connsiteY1" fmla="*/ 0 h 394010"/>
                  <a:gd name="connsiteX2" fmla="*/ 1821656 w 1821656"/>
                  <a:gd name="connsiteY2" fmla="*/ 394010 h 394010"/>
                  <a:gd name="connsiteX3" fmla="*/ 0 w 1821656"/>
                  <a:gd name="connsiteY3" fmla="*/ 394010 h 394010"/>
                  <a:gd name="connsiteX4" fmla="*/ 0 w 1821656"/>
                  <a:gd name="connsiteY4" fmla="*/ 180975 h 394010"/>
                  <a:gd name="connsiteX0" fmla="*/ 0 w 1821656"/>
                  <a:gd name="connsiteY0" fmla="*/ 180975 h 613085"/>
                  <a:gd name="connsiteX1" fmla="*/ 1821656 w 1821656"/>
                  <a:gd name="connsiteY1" fmla="*/ 0 h 613085"/>
                  <a:gd name="connsiteX2" fmla="*/ 1821656 w 1821656"/>
                  <a:gd name="connsiteY2" fmla="*/ 394010 h 613085"/>
                  <a:gd name="connsiteX3" fmla="*/ 569118 w 1821656"/>
                  <a:gd name="connsiteY3" fmla="*/ 613085 h 613085"/>
                  <a:gd name="connsiteX4" fmla="*/ 0 w 1821656"/>
                  <a:gd name="connsiteY4" fmla="*/ 180975 h 613085"/>
                  <a:gd name="connsiteX0" fmla="*/ 0 w 1821656"/>
                  <a:gd name="connsiteY0" fmla="*/ 180975 h 613085"/>
                  <a:gd name="connsiteX1" fmla="*/ 1821656 w 1821656"/>
                  <a:gd name="connsiteY1" fmla="*/ 0 h 613085"/>
                  <a:gd name="connsiteX2" fmla="*/ 1812131 w 1821656"/>
                  <a:gd name="connsiteY2" fmla="*/ 394010 h 613085"/>
                  <a:gd name="connsiteX3" fmla="*/ 569118 w 1821656"/>
                  <a:gd name="connsiteY3" fmla="*/ 613085 h 613085"/>
                  <a:gd name="connsiteX4" fmla="*/ 0 w 1821656"/>
                  <a:gd name="connsiteY4" fmla="*/ 180975 h 613085"/>
                  <a:gd name="connsiteX0" fmla="*/ 0 w 1821656"/>
                  <a:gd name="connsiteY0" fmla="*/ 180975 h 613085"/>
                  <a:gd name="connsiteX1" fmla="*/ 1821656 w 1821656"/>
                  <a:gd name="connsiteY1" fmla="*/ 0 h 613085"/>
                  <a:gd name="connsiteX2" fmla="*/ 1816893 w 1821656"/>
                  <a:gd name="connsiteY2" fmla="*/ 391629 h 613085"/>
                  <a:gd name="connsiteX3" fmla="*/ 569118 w 1821656"/>
                  <a:gd name="connsiteY3" fmla="*/ 613085 h 613085"/>
                  <a:gd name="connsiteX4" fmla="*/ 0 w 1821656"/>
                  <a:gd name="connsiteY4" fmla="*/ 180975 h 613085"/>
                  <a:gd name="connsiteX0" fmla="*/ 0 w 1816895"/>
                  <a:gd name="connsiteY0" fmla="*/ 211932 h 644042"/>
                  <a:gd name="connsiteX1" fmla="*/ 1183481 w 1816895"/>
                  <a:gd name="connsiteY1" fmla="*/ 0 h 644042"/>
                  <a:gd name="connsiteX2" fmla="*/ 1816893 w 1816895"/>
                  <a:gd name="connsiteY2" fmla="*/ 422586 h 644042"/>
                  <a:gd name="connsiteX3" fmla="*/ 569118 w 1816895"/>
                  <a:gd name="connsiteY3" fmla="*/ 644042 h 644042"/>
                  <a:gd name="connsiteX4" fmla="*/ 0 w 1816895"/>
                  <a:gd name="connsiteY4" fmla="*/ 211932 h 644042"/>
                  <a:gd name="connsiteX0" fmla="*/ 0 w 1816896"/>
                  <a:gd name="connsiteY0" fmla="*/ 211932 h 644042"/>
                  <a:gd name="connsiteX1" fmla="*/ 1183481 w 1816896"/>
                  <a:gd name="connsiteY1" fmla="*/ 0 h 644042"/>
                  <a:gd name="connsiteX2" fmla="*/ 1816893 w 1816896"/>
                  <a:gd name="connsiteY2" fmla="*/ 422586 h 644042"/>
                  <a:gd name="connsiteX3" fmla="*/ 569118 w 1816896"/>
                  <a:gd name="connsiteY3" fmla="*/ 644042 h 644042"/>
                  <a:gd name="connsiteX4" fmla="*/ 0 w 1816896"/>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16893"/>
                  <a:gd name="connsiteY0" fmla="*/ 211932 h 644042"/>
                  <a:gd name="connsiteX1" fmla="*/ 1183481 w 1816893"/>
                  <a:gd name="connsiteY1" fmla="*/ 0 h 644042"/>
                  <a:gd name="connsiteX2" fmla="*/ 1816893 w 1816893"/>
                  <a:gd name="connsiteY2" fmla="*/ 422586 h 644042"/>
                  <a:gd name="connsiteX3" fmla="*/ 569118 w 1816893"/>
                  <a:gd name="connsiteY3" fmla="*/ 644042 h 644042"/>
                  <a:gd name="connsiteX4" fmla="*/ 0 w 1816893"/>
                  <a:gd name="connsiteY4" fmla="*/ 211932 h 644042"/>
                  <a:gd name="connsiteX0" fmla="*/ 0 w 1843142"/>
                  <a:gd name="connsiteY0" fmla="*/ 212091 h 644201"/>
                  <a:gd name="connsiteX1" fmla="*/ 1183481 w 1843142"/>
                  <a:gd name="connsiteY1" fmla="*/ 159 h 644201"/>
                  <a:gd name="connsiteX2" fmla="*/ 1400176 w 1843142"/>
                  <a:gd name="connsiteY2" fmla="*/ 181774 h 644201"/>
                  <a:gd name="connsiteX3" fmla="*/ 1816893 w 1843142"/>
                  <a:gd name="connsiteY3" fmla="*/ 422745 h 644201"/>
                  <a:gd name="connsiteX4" fmla="*/ 569118 w 1843142"/>
                  <a:gd name="connsiteY4" fmla="*/ 644201 h 644201"/>
                  <a:gd name="connsiteX5" fmla="*/ 0 w 1843142"/>
                  <a:gd name="connsiteY5" fmla="*/ 212091 h 644201"/>
                  <a:gd name="connsiteX0" fmla="*/ 0 w 1843142"/>
                  <a:gd name="connsiteY0" fmla="*/ 211932 h 644042"/>
                  <a:gd name="connsiteX1" fmla="*/ 1183481 w 1843142"/>
                  <a:gd name="connsiteY1" fmla="*/ 0 h 644042"/>
                  <a:gd name="connsiteX2" fmla="*/ 1400176 w 1843142"/>
                  <a:gd name="connsiteY2" fmla="*/ 181615 h 644042"/>
                  <a:gd name="connsiteX3" fmla="*/ 1816893 w 1843142"/>
                  <a:gd name="connsiteY3" fmla="*/ 422586 h 644042"/>
                  <a:gd name="connsiteX4" fmla="*/ 569118 w 1843142"/>
                  <a:gd name="connsiteY4" fmla="*/ 644042 h 644042"/>
                  <a:gd name="connsiteX5" fmla="*/ 0 w 1843142"/>
                  <a:gd name="connsiteY5" fmla="*/ 211932 h 644042"/>
                  <a:gd name="connsiteX0" fmla="*/ 0 w 1854969"/>
                  <a:gd name="connsiteY0" fmla="*/ 211932 h 644042"/>
                  <a:gd name="connsiteX1" fmla="*/ 1183481 w 1854969"/>
                  <a:gd name="connsiteY1" fmla="*/ 0 h 644042"/>
                  <a:gd name="connsiteX2" fmla="*/ 1400176 w 1854969"/>
                  <a:gd name="connsiteY2" fmla="*/ 181615 h 644042"/>
                  <a:gd name="connsiteX3" fmla="*/ 1521619 w 1854969"/>
                  <a:gd name="connsiteY3" fmla="*/ 236383 h 644042"/>
                  <a:gd name="connsiteX4" fmla="*/ 1816893 w 1854969"/>
                  <a:gd name="connsiteY4" fmla="*/ 422586 h 644042"/>
                  <a:gd name="connsiteX5" fmla="*/ 569118 w 1854969"/>
                  <a:gd name="connsiteY5" fmla="*/ 644042 h 644042"/>
                  <a:gd name="connsiteX6" fmla="*/ 0 w 1854969"/>
                  <a:gd name="connsiteY6" fmla="*/ 211932 h 644042"/>
                  <a:gd name="connsiteX0" fmla="*/ 0 w 1859833"/>
                  <a:gd name="connsiteY0" fmla="*/ 211932 h 644042"/>
                  <a:gd name="connsiteX1" fmla="*/ 1183481 w 1859833"/>
                  <a:gd name="connsiteY1" fmla="*/ 0 h 644042"/>
                  <a:gd name="connsiteX2" fmla="*/ 1400176 w 1859833"/>
                  <a:gd name="connsiteY2" fmla="*/ 181615 h 644042"/>
                  <a:gd name="connsiteX3" fmla="*/ 1578769 w 1859833"/>
                  <a:gd name="connsiteY3" fmla="*/ 157801 h 644042"/>
                  <a:gd name="connsiteX4" fmla="*/ 1816893 w 1859833"/>
                  <a:gd name="connsiteY4" fmla="*/ 422586 h 644042"/>
                  <a:gd name="connsiteX5" fmla="*/ 569118 w 1859833"/>
                  <a:gd name="connsiteY5" fmla="*/ 644042 h 644042"/>
                  <a:gd name="connsiteX6" fmla="*/ 0 w 1859833"/>
                  <a:gd name="connsiteY6" fmla="*/ 211932 h 644042"/>
                  <a:gd name="connsiteX0" fmla="*/ 0 w 1859833"/>
                  <a:gd name="connsiteY0" fmla="*/ 211932 h 644042"/>
                  <a:gd name="connsiteX1" fmla="*/ 1183481 w 1859833"/>
                  <a:gd name="connsiteY1" fmla="*/ 0 h 644042"/>
                  <a:gd name="connsiteX2" fmla="*/ 1400176 w 1859833"/>
                  <a:gd name="connsiteY2" fmla="*/ 181615 h 644042"/>
                  <a:gd name="connsiteX3" fmla="*/ 1578769 w 1859833"/>
                  <a:gd name="connsiteY3" fmla="*/ 157801 h 644042"/>
                  <a:gd name="connsiteX4" fmla="*/ 1816893 w 1859833"/>
                  <a:gd name="connsiteY4" fmla="*/ 422586 h 644042"/>
                  <a:gd name="connsiteX5" fmla="*/ 569118 w 1859833"/>
                  <a:gd name="connsiteY5" fmla="*/ 644042 h 644042"/>
                  <a:gd name="connsiteX6" fmla="*/ 0 w 1859833"/>
                  <a:gd name="connsiteY6" fmla="*/ 211932 h 644042"/>
                  <a:gd name="connsiteX0" fmla="*/ 0 w 1859833"/>
                  <a:gd name="connsiteY0" fmla="*/ 211932 h 644042"/>
                  <a:gd name="connsiteX1" fmla="*/ 1183481 w 1859833"/>
                  <a:gd name="connsiteY1" fmla="*/ 0 h 644042"/>
                  <a:gd name="connsiteX2" fmla="*/ 1400176 w 1859833"/>
                  <a:gd name="connsiteY2" fmla="*/ 181615 h 644042"/>
                  <a:gd name="connsiteX3" fmla="*/ 1578769 w 1859833"/>
                  <a:gd name="connsiteY3" fmla="*/ 157801 h 644042"/>
                  <a:gd name="connsiteX4" fmla="*/ 1816893 w 1859833"/>
                  <a:gd name="connsiteY4" fmla="*/ 422586 h 644042"/>
                  <a:gd name="connsiteX5" fmla="*/ 569118 w 1859833"/>
                  <a:gd name="connsiteY5" fmla="*/ 644042 h 644042"/>
                  <a:gd name="connsiteX6" fmla="*/ 0 w 1859833"/>
                  <a:gd name="connsiteY6"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816893 w 1816893"/>
                  <a:gd name="connsiteY4" fmla="*/ 422586 h 644042"/>
                  <a:gd name="connsiteX5" fmla="*/ 569118 w 1816893"/>
                  <a:gd name="connsiteY5" fmla="*/ 644042 h 644042"/>
                  <a:gd name="connsiteX6" fmla="*/ 0 w 1816893"/>
                  <a:gd name="connsiteY6" fmla="*/ 211932 h 644042"/>
                  <a:gd name="connsiteX0" fmla="*/ 0 w 1874034"/>
                  <a:gd name="connsiteY0" fmla="*/ 211932 h 644042"/>
                  <a:gd name="connsiteX1" fmla="*/ 1183481 w 1874034"/>
                  <a:gd name="connsiteY1" fmla="*/ 0 h 644042"/>
                  <a:gd name="connsiteX2" fmla="*/ 1400176 w 1874034"/>
                  <a:gd name="connsiteY2" fmla="*/ 181615 h 644042"/>
                  <a:gd name="connsiteX3" fmla="*/ 1578769 w 1874034"/>
                  <a:gd name="connsiteY3" fmla="*/ 157801 h 644042"/>
                  <a:gd name="connsiteX4" fmla="*/ 1654969 w 1874034"/>
                  <a:gd name="connsiteY4" fmla="*/ 257815 h 644042"/>
                  <a:gd name="connsiteX5" fmla="*/ 1816893 w 1874034"/>
                  <a:gd name="connsiteY5" fmla="*/ 422586 h 644042"/>
                  <a:gd name="connsiteX6" fmla="*/ 569118 w 1874034"/>
                  <a:gd name="connsiteY6" fmla="*/ 644042 h 644042"/>
                  <a:gd name="connsiteX7" fmla="*/ 0 w 1874034"/>
                  <a:gd name="connsiteY7" fmla="*/ 211932 h 644042"/>
                  <a:gd name="connsiteX0" fmla="*/ 0 w 1866457"/>
                  <a:gd name="connsiteY0" fmla="*/ 211932 h 644042"/>
                  <a:gd name="connsiteX1" fmla="*/ 1183481 w 1866457"/>
                  <a:gd name="connsiteY1" fmla="*/ 0 h 644042"/>
                  <a:gd name="connsiteX2" fmla="*/ 1400176 w 1866457"/>
                  <a:gd name="connsiteY2" fmla="*/ 181615 h 644042"/>
                  <a:gd name="connsiteX3" fmla="*/ 1578769 w 1866457"/>
                  <a:gd name="connsiteY3" fmla="*/ 157801 h 644042"/>
                  <a:gd name="connsiteX4" fmla="*/ 1588294 w 1866457"/>
                  <a:gd name="connsiteY4" fmla="*/ 300677 h 644042"/>
                  <a:gd name="connsiteX5" fmla="*/ 1816893 w 1866457"/>
                  <a:gd name="connsiteY5" fmla="*/ 422586 h 644042"/>
                  <a:gd name="connsiteX6" fmla="*/ 569118 w 1866457"/>
                  <a:gd name="connsiteY6" fmla="*/ 644042 h 644042"/>
                  <a:gd name="connsiteX7" fmla="*/ 0 w 1866457"/>
                  <a:gd name="connsiteY7"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588294 w 1816893"/>
                  <a:gd name="connsiteY4" fmla="*/ 300677 h 644042"/>
                  <a:gd name="connsiteX5" fmla="*/ 1816893 w 1816893"/>
                  <a:gd name="connsiteY5" fmla="*/ 422586 h 644042"/>
                  <a:gd name="connsiteX6" fmla="*/ 569118 w 1816893"/>
                  <a:gd name="connsiteY6" fmla="*/ 644042 h 644042"/>
                  <a:gd name="connsiteX7" fmla="*/ 0 w 1816893"/>
                  <a:gd name="connsiteY7"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588294 w 1816893"/>
                  <a:gd name="connsiteY4" fmla="*/ 300677 h 644042"/>
                  <a:gd name="connsiteX5" fmla="*/ 1816893 w 1816893"/>
                  <a:gd name="connsiteY5" fmla="*/ 422586 h 644042"/>
                  <a:gd name="connsiteX6" fmla="*/ 569118 w 1816893"/>
                  <a:gd name="connsiteY6" fmla="*/ 644042 h 644042"/>
                  <a:gd name="connsiteX7" fmla="*/ 0 w 1816893"/>
                  <a:gd name="connsiteY7"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588294 w 1816893"/>
                  <a:gd name="connsiteY4" fmla="*/ 300677 h 644042"/>
                  <a:gd name="connsiteX5" fmla="*/ 1816893 w 1816893"/>
                  <a:gd name="connsiteY5" fmla="*/ 422586 h 644042"/>
                  <a:gd name="connsiteX6" fmla="*/ 569118 w 1816893"/>
                  <a:gd name="connsiteY6" fmla="*/ 644042 h 644042"/>
                  <a:gd name="connsiteX7" fmla="*/ 0 w 1816893"/>
                  <a:gd name="connsiteY7"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583531 w 1816893"/>
                  <a:gd name="connsiteY4" fmla="*/ 229240 h 644042"/>
                  <a:gd name="connsiteX5" fmla="*/ 1588294 w 1816893"/>
                  <a:gd name="connsiteY5" fmla="*/ 300677 h 644042"/>
                  <a:gd name="connsiteX6" fmla="*/ 1816893 w 1816893"/>
                  <a:gd name="connsiteY6" fmla="*/ 422586 h 644042"/>
                  <a:gd name="connsiteX7" fmla="*/ 569118 w 1816893"/>
                  <a:gd name="connsiteY7" fmla="*/ 644042 h 644042"/>
                  <a:gd name="connsiteX8" fmla="*/ 0 w 1816893"/>
                  <a:gd name="connsiteY8"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669256 w 1816893"/>
                  <a:gd name="connsiteY4" fmla="*/ 255434 h 644042"/>
                  <a:gd name="connsiteX5" fmla="*/ 1588294 w 1816893"/>
                  <a:gd name="connsiteY5" fmla="*/ 300677 h 644042"/>
                  <a:gd name="connsiteX6" fmla="*/ 1816893 w 1816893"/>
                  <a:gd name="connsiteY6" fmla="*/ 422586 h 644042"/>
                  <a:gd name="connsiteX7" fmla="*/ 569118 w 1816893"/>
                  <a:gd name="connsiteY7" fmla="*/ 644042 h 644042"/>
                  <a:gd name="connsiteX8" fmla="*/ 0 w 1816893"/>
                  <a:gd name="connsiteY8"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669256 w 1816893"/>
                  <a:gd name="connsiteY4" fmla="*/ 255434 h 644042"/>
                  <a:gd name="connsiteX5" fmla="*/ 1588294 w 1816893"/>
                  <a:gd name="connsiteY5" fmla="*/ 300677 h 644042"/>
                  <a:gd name="connsiteX6" fmla="*/ 1816893 w 1816893"/>
                  <a:gd name="connsiteY6" fmla="*/ 422586 h 644042"/>
                  <a:gd name="connsiteX7" fmla="*/ 569118 w 1816893"/>
                  <a:gd name="connsiteY7" fmla="*/ 644042 h 644042"/>
                  <a:gd name="connsiteX8" fmla="*/ 0 w 1816893"/>
                  <a:gd name="connsiteY8"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669256 w 1816893"/>
                  <a:gd name="connsiteY4" fmla="*/ 255434 h 644042"/>
                  <a:gd name="connsiteX5" fmla="*/ 1588294 w 1816893"/>
                  <a:gd name="connsiteY5" fmla="*/ 300677 h 644042"/>
                  <a:gd name="connsiteX6" fmla="*/ 1816893 w 1816893"/>
                  <a:gd name="connsiteY6" fmla="*/ 422586 h 644042"/>
                  <a:gd name="connsiteX7" fmla="*/ 569118 w 1816893"/>
                  <a:gd name="connsiteY7" fmla="*/ 644042 h 644042"/>
                  <a:gd name="connsiteX8" fmla="*/ 0 w 1816893"/>
                  <a:gd name="connsiteY8" fmla="*/ 211932 h 644042"/>
                  <a:gd name="connsiteX0" fmla="*/ 0 w 1816893"/>
                  <a:gd name="connsiteY0" fmla="*/ 211932 h 644042"/>
                  <a:gd name="connsiteX1" fmla="*/ 1183481 w 1816893"/>
                  <a:gd name="connsiteY1" fmla="*/ 0 h 644042"/>
                  <a:gd name="connsiteX2" fmla="*/ 1400176 w 1816893"/>
                  <a:gd name="connsiteY2" fmla="*/ 181615 h 644042"/>
                  <a:gd name="connsiteX3" fmla="*/ 1578769 w 1816893"/>
                  <a:gd name="connsiteY3" fmla="*/ 157801 h 644042"/>
                  <a:gd name="connsiteX4" fmla="*/ 1669256 w 1816893"/>
                  <a:gd name="connsiteY4" fmla="*/ 255434 h 644042"/>
                  <a:gd name="connsiteX5" fmla="*/ 1588294 w 1816893"/>
                  <a:gd name="connsiteY5" fmla="*/ 300677 h 644042"/>
                  <a:gd name="connsiteX6" fmla="*/ 1816893 w 1816893"/>
                  <a:gd name="connsiteY6" fmla="*/ 422586 h 644042"/>
                  <a:gd name="connsiteX7" fmla="*/ 569118 w 1816893"/>
                  <a:gd name="connsiteY7" fmla="*/ 644042 h 644042"/>
                  <a:gd name="connsiteX8" fmla="*/ 0 w 1816893"/>
                  <a:gd name="connsiteY8" fmla="*/ 211932 h 644042"/>
                  <a:gd name="connsiteX0" fmla="*/ 0 w 1928069"/>
                  <a:gd name="connsiteY0" fmla="*/ 211932 h 644042"/>
                  <a:gd name="connsiteX1" fmla="*/ 1183481 w 1928069"/>
                  <a:gd name="connsiteY1" fmla="*/ 0 h 644042"/>
                  <a:gd name="connsiteX2" fmla="*/ 1400176 w 1928069"/>
                  <a:gd name="connsiteY2" fmla="*/ 181615 h 644042"/>
                  <a:gd name="connsiteX3" fmla="*/ 1578769 w 1928069"/>
                  <a:gd name="connsiteY3" fmla="*/ 157801 h 644042"/>
                  <a:gd name="connsiteX4" fmla="*/ 1669256 w 1928069"/>
                  <a:gd name="connsiteY4" fmla="*/ 255434 h 644042"/>
                  <a:gd name="connsiteX5" fmla="*/ 1588294 w 1928069"/>
                  <a:gd name="connsiteY5" fmla="*/ 300677 h 644042"/>
                  <a:gd name="connsiteX6" fmla="*/ 1816893 w 1928069"/>
                  <a:gd name="connsiteY6" fmla="*/ 422586 h 644042"/>
                  <a:gd name="connsiteX7" fmla="*/ 569118 w 1928069"/>
                  <a:gd name="connsiteY7" fmla="*/ 644042 h 644042"/>
                  <a:gd name="connsiteX8" fmla="*/ 0 w 1928069"/>
                  <a:gd name="connsiteY8" fmla="*/ 211932 h 644042"/>
                  <a:gd name="connsiteX0" fmla="*/ 0 w 1955815"/>
                  <a:gd name="connsiteY0" fmla="*/ 211932 h 644042"/>
                  <a:gd name="connsiteX1" fmla="*/ 1183481 w 1955815"/>
                  <a:gd name="connsiteY1" fmla="*/ 0 h 644042"/>
                  <a:gd name="connsiteX2" fmla="*/ 1400176 w 1955815"/>
                  <a:gd name="connsiteY2" fmla="*/ 181615 h 644042"/>
                  <a:gd name="connsiteX3" fmla="*/ 1578769 w 1955815"/>
                  <a:gd name="connsiteY3" fmla="*/ 157801 h 644042"/>
                  <a:gd name="connsiteX4" fmla="*/ 1669256 w 1955815"/>
                  <a:gd name="connsiteY4" fmla="*/ 255434 h 644042"/>
                  <a:gd name="connsiteX5" fmla="*/ 1588294 w 1955815"/>
                  <a:gd name="connsiteY5" fmla="*/ 300677 h 644042"/>
                  <a:gd name="connsiteX6" fmla="*/ 1816893 w 1955815"/>
                  <a:gd name="connsiteY6" fmla="*/ 422586 h 644042"/>
                  <a:gd name="connsiteX7" fmla="*/ 569118 w 1955815"/>
                  <a:gd name="connsiteY7" fmla="*/ 644042 h 644042"/>
                  <a:gd name="connsiteX8" fmla="*/ 0 w 1955815"/>
                  <a:gd name="connsiteY8" fmla="*/ 211932 h 644042"/>
                  <a:gd name="connsiteX0" fmla="*/ 0 w 1988604"/>
                  <a:gd name="connsiteY0" fmla="*/ 211932 h 644042"/>
                  <a:gd name="connsiteX1" fmla="*/ 1183481 w 1988604"/>
                  <a:gd name="connsiteY1" fmla="*/ 0 h 644042"/>
                  <a:gd name="connsiteX2" fmla="*/ 1400176 w 1988604"/>
                  <a:gd name="connsiteY2" fmla="*/ 181615 h 644042"/>
                  <a:gd name="connsiteX3" fmla="*/ 1578769 w 1988604"/>
                  <a:gd name="connsiteY3" fmla="*/ 157801 h 644042"/>
                  <a:gd name="connsiteX4" fmla="*/ 1669256 w 1988604"/>
                  <a:gd name="connsiteY4" fmla="*/ 255434 h 644042"/>
                  <a:gd name="connsiteX5" fmla="*/ 1588294 w 1988604"/>
                  <a:gd name="connsiteY5" fmla="*/ 300677 h 644042"/>
                  <a:gd name="connsiteX6" fmla="*/ 1816893 w 1988604"/>
                  <a:gd name="connsiteY6" fmla="*/ 422586 h 644042"/>
                  <a:gd name="connsiteX7" fmla="*/ 569118 w 1988604"/>
                  <a:gd name="connsiteY7" fmla="*/ 644042 h 644042"/>
                  <a:gd name="connsiteX8" fmla="*/ 0 w 1988604"/>
                  <a:gd name="connsiteY8" fmla="*/ 211932 h 644042"/>
                  <a:gd name="connsiteX0" fmla="*/ 0 w 1988604"/>
                  <a:gd name="connsiteY0" fmla="*/ 211932 h 644042"/>
                  <a:gd name="connsiteX1" fmla="*/ 1183481 w 1988604"/>
                  <a:gd name="connsiteY1" fmla="*/ 0 h 644042"/>
                  <a:gd name="connsiteX2" fmla="*/ 1400176 w 1988604"/>
                  <a:gd name="connsiteY2" fmla="*/ 181615 h 644042"/>
                  <a:gd name="connsiteX3" fmla="*/ 1578769 w 1988604"/>
                  <a:gd name="connsiteY3" fmla="*/ 157801 h 644042"/>
                  <a:gd name="connsiteX4" fmla="*/ 1669256 w 1988604"/>
                  <a:gd name="connsiteY4" fmla="*/ 250672 h 644042"/>
                  <a:gd name="connsiteX5" fmla="*/ 1588294 w 1988604"/>
                  <a:gd name="connsiteY5" fmla="*/ 300677 h 644042"/>
                  <a:gd name="connsiteX6" fmla="*/ 1816893 w 1988604"/>
                  <a:gd name="connsiteY6" fmla="*/ 422586 h 644042"/>
                  <a:gd name="connsiteX7" fmla="*/ 569118 w 1988604"/>
                  <a:gd name="connsiteY7" fmla="*/ 644042 h 644042"/>
                  <a:gd name="connsiteX8" fmla="*/ 0 w 1988604"/>
                  <a:gd name="connsiteY8" fmla="*/ 211932 h 644042"/>
                  <a:gd name="connsiteX0" fmla="*/ 0 w 1988604"/>
                  <a:gd name="connsiteY0" fmla="*/ 211932 h 644042"/>
                  <a:gd name="connsiteX1" fmla="*/ 1183481 w 1988604"/>
                  <a:gd name="connsiteY1" fmla="*/ 0 h 644042"/>
                  <a:gd name="connsiteX2" fmla="*/ 1400176 w 1988604"/>
                  <a:gd name="connsiteY2" fmla="*/ 181615 h 644042"/>
                  <a:gd name="connsiteX3" fmla="*/ 1578769 w 1988604"/>
                  <a:gd name="connsiteY3" fmla="*/ 157801 h 644042"/>
                  <a:gd name="connsiteX4" fmla="*/ 1669256 w 1988604"/>
                  <a:gd name="connsiteY4" fmla="*/ 250672 h 644042"/>
                  <a:gd name="connsiteX5" fmla="*/ 1588294 w 1988604"/>
                  <a:gd name="connsiteY5" fmla="*/ 300677 h 644042"/>
                  <a:gd name="connsiteX6" fmla="*/ 1816893 w 1988604"/>
                  <a:gd name="connsiteY6" fmla="*/ 422586 h 644042"/>
                  <a:gd name="connsiteX7" fmla="*/ 569118 w 1988604"/>
                  <a:gd name="connsiteY7" fmla="*/ 644042 h 644042"/>
                  <a:gd name="connsiteX8" fmla="*/ 0 w 1988604"/>
                  <a:gd name="connsiteY8" fmla="*/ 211932 h 644042"/>
                  <a:gd name="connsiteX0" fmla="*/ 0 w 1983315"/>
                  <a:gd name="connsiteY0" fmla="*/ 211932 h 644042"/>
                  <a:gd name="connsiteX1" fmla="*/ 1183481 w 1983315"/>
                  <a:gd name="connsiteY1" fmla="*/ 0 h 644042"/>
                  <a:gd name="connsiteX2" fmla="*/ 1400176 w 1983315"/>
                  <a:gd name="connsiteY2" fmla="*/ 181615 h 644042"/>
                  <a:gd name="connsiteX3" fmla="*/ 1578769 w 1983315"/>
                  <a:gd name="connsiteY3" fmla="*/ 157801 h 644042"/>
                  <a:gd name="connsiteX4" fmla="*/ 1669256 w 1983315"/>
                  <a:gd name="connsiteY4" fmla="*/ 250672 h 644042"/>
                  <a:gd name="connsiteX5" fmla="*/ 1588294 w 1983315"/>
                  <a:gd name="connsiteY5" fmla="*/ 300677 h 644042"/>
                  <a:gd name="connsiteX6" fmla="*/ 1816893 w 1983315"/>
                  <a:gd name="connsiteY6" fmla="*/ 422586 h 644042"/>
                  <a:gd name="connsiteX7" fmla="*/ 569118 w 1983315"/>
                  <a:gd name="connsiteY7" fmla="*/ 644042 h 644042"/>
                  <a:gd name="connsiteX8" fmla="*/ 0 w 1983315"/>
                  <a:gd name="connsiteY8" fmla="*/ 211932 h 644042"/>
                  <a:gd name="connsiteX0" fmla="*/ 0 w 1987240"/>
                  <a:gd name="connsiteY0" fmla="*/ 211932 h 644042"/>
                  <a:gd name="connsiteX1" fmla="*/ 1183481 w 1987240"/>
                  <a:gd name="connsiteY1" fmla="*/ 0 h 644042"/>
                  <a:gd name="connsiteX2" fmla="*/ 1400176 w 1987240"/>
                  <a:gd name="connsiteY2" fmla="*/ 181615 h 644042"/>
                  <a:gd name="connsiteX3" fmla="*/ 1593056 w 1987240"/>
                  <a:gd name="connsiteY3" fmla="*/ 143513 h 644042"/>
                  <a:gd name="connsiteX4" fmla="*/ 1669256 w 1987240"/>
                  <a:gd name="connsiteY4" fmla="*/ 250672 h 644042"/>
                  <a:gd name="connsiteX5" fmla="*/ 1588294 w 1987240"/>
                  <a:gd name="connsiteY5" fmla="*/ 300677 h 644042"/>
                  <a:gd name="connsiteX6" fmla="*/ 1816893 w 1987240"/>
                  <a:gd name="connsiteY6" fmla="*/ 422586 h 644042"/>
                  <a:gd name="connsiteX7" fmla="*/ 569118 w 1987240"/>
                  <a:gd name="connsiteY7" fmla="*/ 644042 h 644042"/>
                  <a:gd name="connsiteX8" fmla="*/ 0 w 1987240"/>
                  <a:gd name="connsiteY8" fmla="*/ 211932 h 644042"/>
                  <a:gd name="connsiteX0" fmla="*/ 0 w 1987240"/>
                  <a:gd name="connsiteY0" fmla="*/ 211932 h 644042"/>
                  <a:gd name="connsiteX1" fmla="*/ 1183481 w 1987240"/>
                  <a:gd name="connsiteY1" fmla="*/ 0 h 644042"/>
                  <a:gd name="connsiteX2" fmla="*/ 1400176 w 1987240"/>
                  <a:gd name="connsiteY2" fmla="*/ 181615 h 644042"/>
                  <a:gd name="connsiteX3" fmla="*/ 1593056 w 1987240"/>
                  <a:gd name="connsiteY3" fmla="*/ 143513 h 644042"/>
                  <a:gd name="connsiteX4" fmla="*/ 1669256 w 1987240"/>
                  <a:gd name="connsiteY4" fmla="*/ 250672 h 644042"/>
                  <a:gd name="connsiteX5" fmla="*/ 1588294 w 1987240"/>
                  <a:gd name="connsiteY5" fmla="*/ 300677 h 644042"/>
                  <a:gd name="connsiteX6" fmla="*/ 1816893 w 1987240"/>
                  <a:gd name="connsiteY6" fmla="*/ 422586 h 644042"/>
                  <a:gd name="connsiteX7" fmla="*/ 569118 w 1987240"/>
                  <a:gd name="connsiteY7" fmla="*/ 644042 h 644042"/>
                  <a:gd name="connsiteX8" fmla="*/ 0 w 1987240"/>
                  <a:gd name="connsiteY8" fmla="*/ 211932 h 644042"/>
                  <a:gd name="connsiteX0" fmla="*/ 0 w 1988932"/>
                  <a:gd name="connsiteY0" fmla="*/ 211932 h 644042"/>
                  <a:gd name="connsiteX1" fmla="*/ 1183481 w 1988932"/>
                  <a:gd name="connsiteY1" fmla="*/ 0 h 644042"/>
                  <a:gd name="connsiteX2" fmla="*/ 1400176 w 1988932"/>
                  <a:gd name="connsiteY2" fmla="*/ 181615 h 644042"/>
                  <a:gd name="connsiteX3" fmla="*/ 1593056 w 1988932"/>
                  <a:gd name="connsiteY3" fmla="*/ 143513 h 644042"/>
                  <a:gd name="connsiteX4" fmla="*/ 1669256 w 1988932"/>
                  <a:gd name="connsiteY4" fmla="*/ 250672 h 644042"/>
                  <a:gd name="connsiteX5" fmla="*/ 1588294 w 1988932"/>
                  <a:gd name="connsiteY5" fmla="*/ 300677 h 644042"/>
                  <a:gd name="connsiteX6" fmla="*/ 1816893 w 1988932"/>
                  <a:gd name="connsiteY6" fmla="*/ 422586 h 644042"/>
                  <a:gd name="connsiteX7" fmla="*/ 569118 w 1988932"/>
                  <a:gd name="connsiteY7" fmla="*/ 644042 h 644042"/>
                  <a:gd name="connsiteX8" fmla="*/ 0 w 1988932"/>
                  <a:gd name="connsiteY8" fmla="*/ 211932 h 644042"/>
                  <a:gd name="connsiteX0" fmla="*/ 0 w 1988932"/>
                  <a:gd name="connsiteY0" fmla="*/ 211932 h 644042"/>
                  <a:gd name="connsiteX1" fmla="*/ 1183481 w 1988932"/>
                  <a:gd name="connsiteY1" fmla="*/ 0 h 644042"/>
                  <a:gd name="connsiteX2" fmla="*/ 1400176 w 1988932"/>
                  <a:gd name="connsiteY2" fmla="*/ 181615 h 644042"/>
                  <a:gd name="connsiteX3" fmla="*/ 1593056 w 1988932"/>
                  <a:gd name="connsiteY3" fmla="*/ 143513 h 644042"/>
                  <a:gd name="connsiteX4" fmla="*/ 1669256 w 1988932"/>
                  <a:gd name="connsiteY4" fmla="*/ 250672 h 644042"/>
                  <a:gd name="connsiteX5" fmla="*/ 1588294 w 1988932"/>
                  <a:gd name="connsiteY5" fmla="*/ 300677 h 644042"/>
                  <a:gd name="connsiteX6" fmla="*/ 1826418 w 1988932"/>
                  <a:gd name="connsiteY6" fmla="*/ 422586 h 644042"/>
                  <a:gd name="connsiteX7" fmla="*/ 569118 w 1988932"/>
                  <a:gd name="connsiteY7" fmla="*/ 644042 h 644042"/>
                  <a:gd name="connsiteX8" fmla="*/ 0 w 1988932"/>
                  <a:gd name="connsiteY8" fmla="*/ 211932 h 644042"/>
                  <a:gd name="connsiteX0" fmla="*/ 0 w 1988932"/>
                  <a:gd name="connsiteY0" fmla="*/ 211932 h 644042"/>
                  <a:gd name="connsiteX1" fmla="*/ 1183481 w 1988932"/>
                  <a:gd name="connsiteY1" fmla="*/ 0 h 644042"/>
                  <a:gd name="connsiteX2" fmla="*/ 1400176 w 1988932"/>
                  <a:gd name="connsiteY2" fmla="*/ 181615 h 644042"/>
                  <a:gd name="connsiteX3" fmla="*/ 1593056 w 1988932"/>
                  <a:gd name="connsiteY3" fmla="*/ 143513 h 644042"/>
                  <a:gd name="connsiteX4" fmla="*/ 1669256 w 1988932"/>
                  <a:gd name="connsiteY4" fmla="*/ 250672 h 644042"/>
                  <a:gd name="connsiteX5" fmla="*/ 1588294 w 1988932"/>
                  <a:gd name="connsiteY5" fmla="*/ 300677 h 644042"/>
                  <a:gd name="connsiteX6" fmla="*/ 1824037 w 1988932"/>
                  <a:gd name="connsiteY6" fmla="*/ 420205 h 644042"/>
                  <a:gd name="connsiteX7" fmla="*/ 569118 w 1988932"/>
                  <a:gd name="connsiteY7" fmla="*/ 644042 h 644042"/>
                  <a:gd name="connsiteX8" fmla="*/ 0 w 1988932"/>
                  <a:gd name="connsiteY8" fmla="*/ 211932 h 644042"/>
                  <a:gd name="connsiteX0" fmla="*/ 0 w 1988932"/>
                  <a:gd name="connsiteY0" fmla="*/ 211932 h 644042"/>
                  <a:gd name="connsiteX1" fmla="*/ 1183481 w 1988932"/>
                  <a:gd name="connsiteY1" fmla="*/ 0 h 644042"/>
                  <a:gd name="connsiteX2" fmla="*/ 1400176 w 1988932"/>
                  <a:gd name="connsiteY2" fmla="*/ 181615 h 644042"/>
                  <a:gd name="connsiteX3" fmla="*/ 1593056 w 1988932"/>
                  <a:gd name="connsiteY3" fmla="*/ 143513 h 644042"/>
                  <a:gd name="connsiteX4" fmla="*/ 1669256 w 1988932"/>
                  <a:gd name="connsiteY4" fmla="*/ 250672 h 644042"/>
                  <a:gd name="connsiteX5" fmla="*/ 1588294 w 1988932"/>
                  <a:gd name="connsiteY5" fmla="*/ 300677 h 644042"/>
                  <a:gd name="connsiteX6" fmla="*/ 1824037 w 1988932"/>
                  <a:gd name="connsiteY6" fmla="*/ 420205 h 644042"/>
                  <a:gd name="connsiteX7" fmla="*/ 569118 w 1988932"/>
                  <a:gd name="connsiteY7" fmla="*/ 644042 h 644042"/>
                  <a:gd name="connsiteX8" fmla="*/ 0 w 1988932"/>
                  <a:gd name="connsiteY8" fmla="*/ 211932 h 644042"/>
                  <a:gd name="connsiteX0" fmla="*/ 0 w 1988932"/>
                  <a:gd name="connsiteY0" fmla="*/ 211932 h 644042"/>
                  <a:gd name="connsiteX1" fmla="*/ 1183481 w 1988932"/>
                  <a:gd name="connsiteY1" fmla="*/ 0 h 644042"/>
                  <a:gd name="connsiteX2" fmla="*/ 1400176 w 1988932"/>
                  <a:gd name="connsiteY2" fmla="*/ 181615 h 644042"/>
                  <a:gd name="connsiteX3" fmla="*/ 1593056 w 1988932"/>
                  <a:gd name="connsiteY3" fmla="*/ 143513 h 644042"/>
                  <a:gd name="connsiteX4" fmla="*/ 1669256 w 1988932"/>
                  <a:gd name="connsiteY4" fmla="*/ 250672 h 644042"/>
                  <a:gd name="connsiteX5" fmla="*/ 1588294 w 1988932"/>
                  <a:gd name="connsiteY5" fmla="*/ 300677 h 644042"/>
                  <a:gd name="connsiteX6" fmla="*/ 1824037 w 1988932"/>
                  <a:gd name="connsiteY6" fmla="*/ 420205 h 644042"/>
                  <a:gd name="connsiteX7" fmla="*/ 569118 w 1988932"/>
                  <a:gd name="connsiteY7" fmla="*/ 644042 h 644042"/>
                  <a:gd name="connsiteX8" fmla="*/ 0 w 1988932"/>
                  <a:gd name="connsiteY8" fmla="*/ 211932 h 644042"/>
                  <a:gd name="connsiteX0" fmla="*/ 0 w 1955595"/>
                  <a:gd name="connsiteY0" fmla="*/ 245269 h 644042"/>
                  <a:gd name="connsiteX1" fmla="*/ 1150144 w 1955595"/>
                  <a:gd name="connsiteY1" fmla="*/ 0 h 644042"/>
                  <a:gd name="connsiteX2" fmla="*/ 1366839 w 1955595"/>
                  <a:gd name="connsiteY2" fmla="*/ 181615 h 644042"/>
                  <a:gd name="connsiteX3" fmla="*/ 1559719 w 1955595"/>
                  <a:gd name="connsiteY3" fmla="*/ 143513 h 644042"/>
                  <a:gd name="connsiteX4" fmla="*/ 1635919 w 1955595"/>
                  <a:gd name="connsiteY4" fmla="*/ 250672 h 644042"/>
                  <a:gd name="connsiteX5" fmla="*/ 1554957 w 1955595"/>
                  <a:gd name="connsiteY5" fmla="*/ 300677 h 644042"/>
                  <a:gd name="connsiteX6" fmla="*/ 1790700 w 1955595"/>
                  <a:gd name="connsiteY6" fmla="*/ 420205 h 644042"/>
                  <a:gd name="connsiteX7" fmla="*/ 535781 w 1955595"/>
                  <a:gd name="connsiteY7" fmla="*/ 644042 h 644042"/>
                  <a:gd name="connsiteX8" fmla="*/ 0 w 1955595"/>
                  <a:gd name="connsiteY8" fmla="*/ 245269 h 644042"/>
                  <a:gd name="connsiteX0" fmla="*/ 0 w 1957976"/>
                  <a:gd name="connsiteY0" fmla="*/ 242887 h 644042"/>
                  <a:gd name="connsiteX1" fmla="*/ 1152525 w 1957976"/>
                  <a:gd name="connsiteY1" fmla="*/ 0 h 644042"/>
                  <a:gd name="connsiteX2" fmla="*/ 1369220 w 1957976"/>
                  <a:gd name="connsiteY2" fmla="*/ 181615 h 644042"/>
                  <a:gd name="connsiteX3" fmla="*/ 1562100 w 1957976"/>
                  <a:gd name="connsiteY3" fmla="*/ 143513 h 644042"/>
                  <a:gd name="connsiteX4" fmla="*/ 1638300 w 1957976"/>
                  <a:gd name="connsiteY4" fmla="*/ 250672 h 644042"/>
                  <a:gd name="connsiteX5" fmla="*/ 1557338 w 1957976"/>
                  <a:gd name="connsiteY5" fmla="*/ 300677 h 644042"/>
                  <a:gd name="connsiteX6" fmla="*/ 1793081 w 1957976"/>
                  <a:gd name="connsiteY6" fmla="*/ 420205 h 644042"/>
                  <a:gd name="connsiteX7" fmla="*/ 538162 w 1957976"/>
                  <a:gd name="connsiteY7" fmla="*/ 644042 h 644042"/>
                  <a:gd name="connsiteX8" fmla="*/ 0 w 1957976"/>
                  <a:gd name="connsiteY8" fmla="*/ 242887 h 644042"/>
                  <a:gd name="connsiteX0" fmla="*/ 0 w 1960357"/>
                  <a:gd name="connsiteY0" fmla="*/ 240506 h 644042"/>
                  <a:gd name="connsiteX1" fmla="*/ 1154906 w 1960357"/>
                  <a:gd name="connsiteY1" fmla="*/ 0 h 644042"/>
                  <a:gd name="connsiteX2" fmla="*/ 1371601 w 1960357"/>
                  <a:gd name="connsiteY2" fmla="*/ 181615 h 644042"/>
                  <a:gd name="connsiteX3" fmla="*/ 1564481 w 1960357"/>
                  <a:gd name="connsiteY3" fmla="*/ 143513 h 644042"/>
                  <a:gd name="connsiteX4" fmla="*/ 1640681 w 1960357"/>
                  <a:gd name="connsiteY4" fmla="*/ 250672 h 644042"/>
                  <a:gd name="connsiteX5" fmla="*/ 1559719 w 1960357"/>
                  <a:gd name="connsiteY5" fmla="*/ 300677 h 644042"/>
                  <a:gd name="connsiteX6" fmla="*/ 1795462 w 1960357"/>
                  <a:gd name="connsiteY6" fmla="*/ 420205 h 644042"/>
                  <a:gd name="connsiteX7" fmla="*/ 540543 w 1960357"/>
                  <a:gd name="connsiteY7" fmla="*/ 644042 h 644042"/>
                  <a:gd name="connsiteX8" fmla="*/ 0 w 1960357"/>
                  <a:gd name="connsiteY8" fmla="*/ 240506 h 644042"/>
                  <a:gd name="connsiteX0" fmla="*/ 0 w 1960357"/>
                  <a:gd name="connsiteY0" fmla="*/ 240506 h 644042"/>
                  <a:gd name="connsiteX1" fmla="*/ 1154906 w 1960357"/>
                  <a:gd name="connsiteY1" fmla="*/ 0 h 644042"/>
                  <a:gd name="connsiteX2" fmla="*/ 1371601 w 1960357"/>
                  <a:gd name="connsiteY2" fmla="*/ 181615 h 644042"/>
                  <a:gd name="connsiteX3" fmla="*/ 1564481 w 1960357"/>
                  <a:gd name="connsiteY3" fmla="*/ 143513 h 644042"/>
                  <a:gd name="connsiteX4" fmla="*/ 1640681 w 1960357"/>
                  <a:gd name="connsiteY4" fmla="*/ 250672 h 644042"/>
                  <a:gd name="connsiteX5" fmla="*/ 1559719 w 1960357"/>
                  <a:gd name="connsiteY5" fmla="*/ 300677 h 644042"/>
                  <a:gd name="connsiteX6" fmla="*/ 1776412 w 1960357"/>
                  <a:gd name="connsiteY6" fmla="*/ 420205 h 644042"/>
                  <a:gd name="connsiteX7" fmla="*/ 540543 w 1960357"/>
                  <a:gd name="connsiteY7" fmla="*/ 644042 h 644042"/>
                  <a:gd name="connsiteX8" fmla="*/ 0 w 1960357"/>
                  <a:gd name="connsiteY8" fmla="*/ 240506 h 644042"/>
                  <a:gd name="connsiteX0" fmla="*/ 0 w 1960357"/>
                  <a:gd name="connsiteY0" fmla="*/ 240506 h 644042"/>
                  <a:gd name="connsiteX1" fmla="*/ 1154906 w 1960357"/>
                  <a:gd name="connsiteY1" fmla="*/ 0 h 644042"/>
                  <a:gd name="connsiteX2" fmla="*/ 1371601 w 1960357"/>
                  <a:gd name="connsiteY2" fmla="*/ 181615 h 644042"/>
                  <a:gd name="connsiteX3" fmla="*/ 1564481 w 1960357"/>
                  <a:gd name="connsiteY3" fmla="*/ 143513 h 644042"/>
                  <a:gd name="connsiteX4" fmla="*/ 1640681 w 1960357"/>
                  <a:gd name="connsiteY4" fmla="*/ 250672 h 644042"/>
                  <a:gd name="connsiteX5" fmla="*/ 1559719 w 1960357"/>
                  <a:gd name="connsiteY5" fmla="*/ 300677 h 644042"/>
                  <a:gd name="connsiteX6" fmla="*/ 1781175 w 1960357"/>
                  <a:gd name="connsiteY6" fmla="*/ 424967 h 644042"/>
                  <a:gd name="connsiteX7" fmla="*/ 540543 w 1960357"/>
                  <a:gd name="connsiteY7" fmla="*/ 644042 h 644042"/>
                  <a:gd name="connsiteX8" fmla="*/ 0 w 1960357"/>
                  <a:gd name="connsiteY8" fmla="*/ 240506 h 644042"/>
                  <a:gd name="connsiteX0" fmla="*/ 0 w 1960357"/>
                  <a:gd name="connsiteY0" fmla="*/ 240506 h 644042"/>
                  <a:gd name="connsiteX1" fmla="*/ 1154906 w 1960357"/>
                  <a:gd name="connsiteY1" fmla="*/ 0 h 644042"/>
                  <a:gd name="connsiteX2" fmla="*/ 1371601 w 1960357"/>
                  <a:gd name="connsiteY2" fmla="*/ 181615 h 644042"/>
                  <a:gd name="connsiteX3" fmla="*/ 1564481 w 1960357"/>
                  <a:gd name="connsiteY3" fmla="*/ 143513 h 644042"/>
                  <a:gd name="connsiteX4" fmla="*/ 1640681 w 1960357"/>
                  <a:gd name="connsiteY4" fmla="*/ 250672 h 644042"/>
                  <a:gd name="connsiteX5" fmla="*/ 1559719 w 1960357"/>
                  <a:gd name="connsiteY5" fmla="*/ 300677 h 644042"/>
                  <a:gd name="connsiteX6" fmla="*/ 1781175 w 1960357"/>
                  <a:gd name="connsiteY6" fmla="*/ 424967 h 644042"/>
                  <a:gd name="connsiteX7" fmla="*/ 540543 w 1960357"/>
                  <a:gd name="connsiteY7" fmla="*/ 644042 h 644042"/>
                  <a:gd name="connsiteX8" fmla="*/ 0 w 1960357"/>
                  <a:gd name="connsiteY8" fmla="*/ 240506 h 644042"/>
                  <a:gd name="connsiteX0" fmla="*/ 0 w 1989949"/>
                  <a:gd name="connsiteY0" fmla="*/ 219791 h 644042"/>
                  <a:gd name="connsiteX1" fmla="*/ 1184498 w 1989949"/>
                  <a:gd name="connsiteY1" fmla="*/ 0 h 644042"/>
                  <a:gd name="connsiteX2" fmla="*/ 1401193 w 1989949"/>
                  <a:gd name="connsiteY2" fmla="*/ 181615 h 644042"/>
                  <a:gd name="connsiteX3" fmla="*/ 1594073 w 1989949"/>
                  <a:gd name="connsiteY3" fmla="*/ 143513 h 644042"/>
                  <a:gd name="connsiteX4" fmla="*/ 1670273 w 1989949"/>
                  <a:gd name="connsiteY4" fmla="*/ 250672 h 644042"/>
                  <a:gd name="connsiteX5" fmla="*/ 1589311 w 1989949"/>
                  <a:gd name="connsiteY5" fmla="*/ 300677 h 644042"/>
                  <a:gd name="connsiteX6" fmla="*/ 1810767 w 1989949"/>
                  <a:gd name="connsiteY6" fmla="*/ 424967 h 644042"/>
                  <a:gd name="connsiteX7" fmla="*/ 570135 w 1989949"/>
                  <a:gd name="connsiteY7" fmla="*/ 644042 h 644042"/>
                  <a:gd name="connsiteX8" fmla="*/ 0 w 1989949"/>
                  <a:gd name="connsiteY8" fmla="*/ 219791 h 644042"/>
                  <a:gd name="connsiteX0" fmla="*/ 0 w 1989949"/>
                  <a:gd name="connsiteY0" fmla="*/ 219791 h 644042"/>
                  <a:gd name="connsiteX1" fmla="*/ 1184498 w 1989949"/>
                  <a:gd name="connsiteY1" fmla="*/ 0 h 644042"/>
                  <a:gd name="connsiteX2" fmla="*/ 1401193 w 1989949"/>
                  <a:gd name="connsiteY2" fmla="*/ 181615 h 644042"/>
                  <a:gd name="connsiteX3" fmla="*/ 1594073 w 1989949"/>
                  <a:gd name="connsiteY3" fmla="*/ 143513 h 644042"/>
                  <a:gd name="connsiteX4" fmla="*/ 1670273 w 1989949"/>
                  <a:gd name="connsiteY4" fmla="*/ 250672 h 644042"/>
                  <a:gd name="connsiteX5" fmla="*/ 1589311 w 1989949"/>
                  <a:gd name="connsiteY5" fmla="*/ 300677 h 644042"/>
                  <a:gd name="connsiteX6" fmla="*/ 1810767 w 1989949"/>
                  <a:gd name="connsiteY6" fmla="*/ 424967 h 644042"/>
                  <a:gd name="connsiteX7" fmla="*/ 570135 w 1989949"/>
                  <a:gd name="connsiteY7" fmla="*/ 644042 h 644042"/>
                  <a:gd name="connsiteX8" fmla="*/ 0 w 1989949"/>
                  <a:gd name="connsiteY8" fmla="*/ 219791 h 644042"/>
                  <a:gd name="connsiteX0" fmla="*/ 0 w 1973280"/>
                  <a:gd name="connsiteY0" fmla="*/ 200741 h 644042"/>
                  <a:gd name="connsiteX1" fmla="*/ 1167829 w 1973280"/>
                  <a:gd name="connsiteY1" fmla="*/ 0 h 644042"/>
                  <a:gd name="connsiteX2" fmla="*/ 1384524 w 1973280"/>
                  <a:gd name="connsiteY2" fmla="*/ 181615 h 644042"/>
                  <a:gd name="connsiteX3" fmla="*/ 1577404 w 1973280"/>
                  <a:gd name="connsiteY3" fmla="*/ 143513 h 644042"/>
                  <a:gd name="connsiteX4" fmla="*/ 1653604 w 1973280"/>
                  <a:gd name="connsiteY4" fmla="*/ 250672 h 644042"/>
                  <a:gd name="connsiteX5" fmla="*/ 1572642 w 1973280"/>
                  <a:gd name="connsiteY5" fmla="*/ 300677 h 644042"/>
                  <a:gd name="connsiteX6" fmla="*/ 1794098 w 1973280"/>
                  <a:gd name="connsiteY6" fmla="*/ 424967 h 644042"/>
                  <a:gd name="connsiteX7" fmla="*/ 553466 w 1973280"/>
                  <a:gd name="connsiteY7" fmla="*/ 644042 h 644042"/>
                  <a:gd name="connsiteX8" fmla="*/ 0 w 1973280"/>
                  <a:gd name="connsiteY8" fmla="*/ 200741 h 644042"/>
                  <a:gd name="connsiteX0" fmla="*/ 0 w 1992330"/>
                  <a:gd name="connsiteY0" fmla="*/ 222172 h 644042"/>
                  <a:gd name="connsiteX1" fmla="*/ 1186879 w 1992330"/>
                  <a:gd name="connsiteY1" fmla="*/ 0 h 644042"/>
                  <a:gd name="connsiteX2" fmla="*/ 1403574 w 1992330"/>
                  <a:gd name="connsiteY2" fmla="*/ 181615 h 644042"/>
                  <a:gd name="connsiteX3" fmla="*/ 1596454 w 1992330"/>
                  <a:gd name="connsiteY3" fmla="*/ 143513 h 644042"/>
                  <a:gd name="connsiteX4" fmla="*/ 1672654 w 1992330"/>
                  <a:gd name="connsiteY4" fmla="*/ 250672 h 644042"/>
                  <a:gd name="connsiteX5" fmla="*/ 1591692 w 1992330"/>
                  <a:gd name="connsiteY5" fmla="*/ 300677 h 644042"/>
                  <a:gd name="connsiteX6" fmla="*/ 1813148 w 1992330"/>
                  <a:gd name="connsiteY6" fmla="*/ 424967 h 644042"/>
                  <a:gd name="connsiteX7" fmla="*/ 572516 w 1992330"/>
                  <a:gd name="connsiteY7" fmla="*/ 644042 h 644042"/>
                  <a:gd name="connsiteX8" fmla="*/ 0 w 1992330"/>
                  <a:gd name="connsiteY8" fmla="*/ 222172 h 644042"/>
                  <a:gd name="connsiteX0" fmla="*/ 0 w 1992330"/>
                  <a:gd name="connsiteY0" fmla="*/ 215028 h 644042"/>
                  <a:gd name="connsiteX1" fmla="*/ 1186879 w 1992330"/>
                  <a:gd name="connsiteY1" fmla="*/ 0 h 644042"/>
                  <a:gd name="connsiteX2" fmla="*/ 1403574 w 1992330"/>
                  <a:gd name="connsiteY2" fmla="*/ 181615 h 644042"/>
                  <a:gd name="connsiteX3" fmla="*/ 1596454 w 1992330"/>
                  <a:gd name="connsiteY3" fmla="*/ 143513 h 644042"/>
                  <a:gd name="connsiteX4" fmla="*/ 1672654 w 1992330"/>
                  <a:gd name="connsiteY4" fmla="*/ 250672 h 644042"/>
                  <a:gd name="connsiteX5" fmla="*/ 1591692 w 1992330"/>
                  <a:gd name="connsiteY5" fmla="*/ 300677 h 644042"/>
                  <a:gd name="connsiteX6" fmla="*/ 1813148 w 1992330"/>
                  <a:gd name="connsiteY6" fmla="*/ 424967 h 644042"/>
                  <a:gd name="connsiteX7" fmla="*/ 572516 w 1992330"/>
                  <a:gd name="connsiteY7" fmla="*/ 644042 h 644042"/>
                  <a:gd name="connsiteX8" fmla="*/ 0 w 1992330"/>
                  <a:gd name="connsiteY8" fmla="*/ 215028 h 644042"/>
                  <a:gd name="connsiteX0" fmla="*/ 0 w 1992330"/>
                  <a:gd name="connsiteY0" fmla="*/ 215028 h 639279"/>
                  <a:gd name="connsiteX1" fmla="*/ 1186879 w 1992330"/>
                  <a:gd name="connsiteY1" fmla="*/ 0 h 639279"/>
                  <a:gd name="connsiteX2" fmla="*/ 1403574 w 1992330"/>
                  <a:gd name="connsiteY2" fmla="*/ 181615 h 639279"/>
                  <a:gd name="connsiteX3" fmla="*/ 1596454 w 1992330"/>
                  <a:gd name="connsiteY3" fmla="*/ 143513 h 639279"/>
                  <a:gd name="connsiteX4" fmla="*/ 1672654 w 1992330"/>
                  <a:gd name="connsiteY4" fmla="*/ 250672 h 639279"/>
                  <a:gd name="connsiteX5" fmla="*/ 1591692 w 1992330"/>
                  <a:gd name="connsiteY5" fmla="*/ 300677 h 639279"/>
                  <a:gd name="connsiteX6" fmla="*/ 1813148 w 1992330"/>
                  <a:gd name="connsiteY6" fmla="*/ 424967 h 639279"/>
                  <a:gd name="connsiteX7" fmla="*/ 582041 w 1992330"/>
                  <a:gd name="connsiteY7" fmla="*/ 639279 h 639279"/>
                  <a:gd name="connsiteX8" fmla="*/ 0 w 1992330"/>
                  <a:gd name="connsiteY8" fmla="*/ 215028 h 63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2330" h="639279">
                    <a:moveTo>
                      <a:pt x="0" y="215028"/>
                    </a:moveTo>
                    <a:cubicBezTo>
                      <a:pt x="575469" y="56278"/>
                      <a:pt x="809054" y="37307"/>
                      <a:pt x="1186879" y="0"/>
                    </a:cubicBezTo>
                    <a:cubicBezTo>
                      <a:pt x="1198785" y="9235"/>
                      <a:pt x="1298005" y="111184"/>
                      <a:pt x="1403574" y="181615"/>
                    </a:cubicBezTo>
                    <a:cubicBezTo>
                      <a:pt x="1462311" y="221012"/>
                      <a:pt x="1562720" y="174789"/>
                      <a:pt x="1596454" y="143513"/>
                    </a:cubicBezTo>
                    <a:cubicBezTo>
                      <a:pt x="1762745" y="-15237"/>
                      <a:pt x="2352104" y="305440"/>
                      <a:pt x="1672654" y="250672"/>
                    </a:cubicBezTo>
                    <a:cubicBezTo>
                      <a:pt x="1633761" y="243529"/>
                      <a:pt x="1526603" y="261309"/>
                      <a:pt x="1591692" y="300677"/>
                    </a:cubicBezTo>
                    <a:cubicBezTo>
                      <a:pt x="1612329" y="316233"/>
                      <a:pt x="1782192" y="403459"/>
                      <a:pt x="1813148" y="424967"/>
                    </a:cubicBezTo>
                    <a:lnTo>
                      <a:pt x="582041" y="639279"/>
                    </a:lnTo>
                    <a:cubicBezTo>
                      <a:pt x="401860" y="504767"/>
                      <a:pt x="65330" y="293116"/>
                      <a:pt x="0" y="215028"/>
                    </a:cubicBezTo>
                    <a:close/>
                  </a:path>
                </a:pathLst>
              </a:custGeom>
              <a:gradFill>
                <a:gsLst>
                  <a:gs pos="51700">
                    <a:srgbClr val="C00000"/>
                  </a:gs>
                  <a:gs pos="0">
                    <a:srgbClr val="9A0000"/>
                  </a:gs>
                  <a:gs pos="100000">
                    <a:srgbClr val="FF0000"/>
                  </a:gs>
                </a:gsLst>
                <a:lin ang="18900000" scaled="1"/>
              </a:gra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6"/>
              <p:cNvSpPr/>
              <p:nvPr/>
            </p:nvSpPr>
            <p:spPr>
              <a:xfrm>
                <a:off x="710893" y="2068339"/>
                <a:ext cx="1846564" cy="602953"/>
              </a:xfrm>
              <a:custGeom>
                <a:avLst/>
                <a:gdLst>
                  <a:gd name="connsiteX0" fmla="*/ 0 w 1613647"/>
                  <a:gd name="connsiteY0" fmla="*/ 0 h 367553"/>
                  <a:gd name="connsiteX1" fmla="*/ 1613647 w 1613647"/>
                  <a:gd name="connsiteY1" fmla="*/ 0 h 367553"/>
                  <a:gd name="connsiteX2" fmla="*/ 1613647 w 1613647"/>
                  <a:gd name="connsiteY2" fmla="*/ 367553 h 367553"/>
                  <a:gd name="connsiteX3" fmla="*/ 0 w 1613647"/>
                  <a:gd name="connsiteY3" fmla="*/ 367553 h 367553"/>
                  <a:gd name="connsiteX4" fmla="*/ 0 w 1613647"/>
                  <a:gd name="connsiteY4" fmla="*/ 0 h 367553"/>
                  <a:gd name="connsiteX0" fmla="*/ 0 w 1613647"/>
                  <a:gd name="connsiteY0" fmla="*/ 174172 h 541725"/>
                  <a:gd name="connsiteX1" fmla="*/ 1138304 w 1613647"/>
                  <a:gd name="connsiteY1" fmla="*/ 0 h 541725"/>
                  <a:gd name="connsiteX2" fmla="*/ 1613647 w 1613647"/>
                  <a:gd name="connsiteY2" fmla="*/ 541725 h 541725"/>
                  <a:gd name="connsiteX3" fmla="*/ 0 w 1613647"/>
                  <a:gd name="connsiteY3" fmla="*/ 541725 h 541725"/>
                  <a:gd name="connsiteX4" fmla="*/ 0 w 1613647"/>
                  <a:gd name="connsiteY4" fmla="*/ 174172 h 541725"/>
                  <a:gd name="connsiteX0" fmla="*/ 0 w 1613647"/>
                  <a:gd name="connsiteY0" fmla="*/ 174172 h 578011"/>
                  <a:gd name="connsiteX1" fmla="*/ 1138304 w 1613647"/>
                  <a:gd name="connsiteY1" fmla="*/ 0 h 578011"/>
                  <a:gd name="connsiteX2" fmla="*/ 1613647 w 1613647"/>
                  <a:gd name="connsiteY2" fmla="*/ 541725 h 578011"/>
                  <a:gd name="connsiteX3" fmla="*/ 522514 w 1613647"/>
                  <a:gd name="connsiteY3" fmla="*/ 578011 h 578011"/>
                  <a:gd name="connsiteX4" fmla="*/ 0 w 1613647"/>
                  <a:gd name="connsiteY4" fmla="*/ 174172 h 578011"/>
                  <a:gd name="connsiteX0" fmla="*/ 0 w 1689847"/>
                  <a:gd name="connsiteY0" fmla="*/ 174172 h 578011"/>
                  <a:gd name="connsiteX1" fmla="*/ 1138304 w 1689847"/>
                  <a:gd name="connsiteY1" fmla="*/ 0 h 578011"/>
                  <a:gd name="connsiteX2" fmla="*/ 1689847 w 1689847"/>
                  <a:gd name="connsiteY2" fmla="*/ 360296 h 578011"/>
                  <a:gd name="connsiteX3" fmla="*/ 522514 w 1689847"/>
                  <a:gd name="connsiteY3" fmla="*/ 578011 h 578011"/>
                  <a:gd name="connsiteX4" fmla="*/ 0 w 1689847"/>
                  <a:gd name="connsiteY4" fmla="*/ 174172 h 578011"/>
                  <a:gd name="connsiteX0" fmla="*/ 0 w 1696991"/>
                  <a:gd name="connsiteY0" fmla="*/ 174172 h 578011"/>
                  <a:gd name="connsiteX1" fmla="*/ 1138304 w 1696991"/>
                  <a:gd name="connsiteY1" fmla="*/ 0 h 578011"/>
                  <a:gd name="connsiteX2" fmla="*/ 1696991 w 1696991"/>
                  <a:gd name="connsiteY2" fmla="*/ 360296 h 578011"/>
                  <a:gd name="connsiteX3" fmla="*/ 522514 w 1696991"/>
                  <a:gd name="connsiteY3" fmla="*/ 578011 h 578011"/>
                  <a:gd name="connsiteX4" fmla="*/ 0 w 1696991"/>
                  <a:gd name="connsiteY4" fmla="*/ 174172 h 578011"/>
                  <a:gd name="connsiteX0" fmla="*/ 0 w 1696991"/>
                  <a:gd name="connsiteY0" fmla="*/ 174172 h 578011"/>
                  <a:gd name="connsiteX1" fmla="*/ 1138304 w 1696991"/>
                  <a:gd name="connsiteY1" fmla="*/ 0 h 578011"/>
                  <a:gd name="connsiteX2" fmla="*/ 1333586 w 1696991"/>
                  <a:gd name="connsiteY2" fmla="*/ 125886 h 578011"/>
                  <a:gd name="connsiteX3" fmla="*/ 1696991 w 1696991"/>
                  <a:gd name="connsiteY3" fmla="*/ 360296 h 578011"/>
                  <a:gd name="connsiteX4" fmla="*/ 522514 w 1696991"/>
                  <a:gd name="connsiteY4" fmla="*/ 578011 h 578011"/>
                  <a:gd name="connsiteX5" fmla="*/ 0 w 1696991"/>
                  <a:gd name="connsiteY5"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696991 w 1696991"/>
                  <a:gd name="connsiteY3" fmla="*/ 360296 h 578011"/>
                  <a:gd name="connsiteX4" fmla="*/ 522514 w 1696991"/>
                  <a:gd name="connsiteY4" fmla="*/ 578011 h 578011"/>
                  <a:gd name="connsiteX5" fmla="*/ 0 w 1696991"/>
                  <a:gd name="connsiteY5"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359780 w 1696991"/>
                  <a:gd name="connsiteY3" fmla="*/ 163986 h 578011"/>
                  <a:gd name="connsiteX4" fmla="*/ 1696991 w 1696991"/>
                  <a:gd name="connsiteY4" fmla="*/ 360296 h 578011"/>
                  <a:gd name="connsiteX5" fmla="*/ 522514 w 1696991"/>
                  <a:gd name="connsiteY5" fmla="*/ 578011 h 578011"/>
                  <a:gd name="connsiteX6" fmla="*/ 0 w 1696991"/>
                  <a:gd name="connsiteY6"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696991 w 1696991"/>
                  <a:gd name="connsiteY4" fmla="*/ 360296 h 578011"/>
                  <a:gd name="connsiteX5" fmla="*/ 522514 w 1696991"/>
                  <a:gd name="connsiteY5" fmla="*/ 578011 h 578011"/>
                  <a:gd name="connsiteX6" fmla="*/ 0 w 1696991"/>
                  <a:gd name="connsiteY6"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83618 w 1696991"/>
                  <a:gd name="connsiteY4" fmla="*/ 216374 h 578011"/>
                  <a:gd name="connsiteX5" fmla="*/ 1696991 w 1696991"/>
                  <a:gd name="connsiteY5" fmla="*/ 360296 h 578011"/>
                  <a:gd name="connsiteX6" fmla="*/ 522514 w 1696991"/>
                  <a:gd name="connsiteY6" fmla="*/ 578011 h 578011"/>
                  <a:gd name="connsiteX7" fmla="*/ 0 w 1696991"/>
                  <a:gd name="connsiteY7"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696991 w 1696991"/>
                  <a:gd name="connsiteY5" fmla="*/ 360296 h 578011"/>
                  <a:gd name="connsiteX6" fmla="*/ 522514 w 1696991"/>
                  <a:gd name="connsiteY6" fmla="*/ 578011 h 578011"/>
                  <a:gd name="connsiteX7" fmla="*/ 0 w 1696991"/>
                  <a:gd name="connsiteY7"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550280 w 1696991"/>
                  <a:gd name="connsiteY5" fmla="*/ 235424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696991"/>
                  <a:gd name="connsiteY0" fmla="*/ 174172 h 578011"/>
                  <a:gd name="connsiteX1" fmla="*/ 1138304 w 1696991"/>
                  <a:gd name="connsiteY1" fmla="*/ 0 h 578011"/>
                  <a:gd name="connsiteX2" fmla="*/ 1271673 w 1696991"/>
                  <a:gd name="connsiteY2" fmla="*/ 113980 h 578011"/>
                  <a:gd name="connsiteX3" fmla="*/ 1476461 w 1696991"/>
                  <a:gd name="connsiteY3" fmla="*/ 90167 h 578011"/>
                  <a:gd name="connsiteX4" fmla="*/ 1500275 w 1696991"/>
                  <a:gd name="connsiteY4" fmla="*/ 194942 h 578011"/>
                  <a:gd name="connsiteX5" fmla="*/ 1455030 w 1696991"/>
                  <a:gd name="connsiteY5" fmla="*/ 233043 h 578011"/>
                  <a:gd name="connsiteX6" fmla="*/ 1696991 w 1696991"/>
                  <a:gd name="connsiteY6" fmla="*/ 360296 h 578011"/>
                  <a:gd name="connsiteX7" fmla="*/ 522514 w 1696991"/>
                  <a:gd name="connsiteY7" fmla="*/ 578011 h 578011"/>
                  <a:gd name="connsiteX8" fmla="*/ 0 w 1696991"/>
                  <a:gd name="connsiteY8" fmla="*/ 174172 h 578011"/>
                  <a:gd name="connsiteX0" fmla="*/ 0 w 1852399"/>
                  <a:gd name="connsiteY0" fmla="*/ 174172 h 578011"/>
                  <a:gd name="connsiteX1" fmla="*/ 1138304 w 1852399"/>
                  <a:gd name="connsiteY1" fmla="*/ 0 h 578011"/>
                  <a:gd name="connsiteX2" fmla="*/ 1271673 w 1852399"/>
                  <a:gd name="connsiteY2" fmla="*/ 113980 h 578011"/>
                  <a:gd name="connsiteX3" fmla="*/ 1476461 w 1852399"/>
                  <a:gd name="connsiteY3" fmla="*/ 90167 h 578011"/>
                  <a:gd name="connsiteX4" fmla="*/ 1500275 w 1852399"/>
                  <a:gd name="connsiteY4" fmla="*/ 194942 h 578011"/>
                  <a:gd name="connsiteX5" fmla="*/ 1455030 w 1852399"/>
                  <a:gd name="connsiteY5" fmla="*/ 233043 h 578011"/>
                  <a:gd name="connsiteX6" fmla="*/ 1696991 w 1852399"/>
                  <a:gd name="connsiteY6" fmla="*/ 360296 h 578011"/>
                  <a:gd name="connsiteX7" fmla="*/ 522514 w 1852399"/>
                  <a:gd name="connsiteY7" fmla="*/ 578011 h 578011"/>
                  <a:gd name="connsiteX8" fmla="*/ 0 w 1852399"/>
                  <a:gd name="connsiteY8" fmla="*/ 174172 h 578011"/>
                  <a:gd name="connsiteX0" fmla="*/ 0 w 1853639"/>
                  <a:gd name="connsiteY0" fmla="*/ 174172 h 578011"/>
                  <a:gd name="connsiteX1" fmla="*/ 1138304 w 1853639"/>
                  <a:gd name="connsiteY1" fmla="*/ 0 h 578011"/>
                  <a:gd name="connsiteX2" fmla="*/ 1271673 w 1853639"/>
                  <a:gd name="connsiteY2" fmla="*/ 113980 h 578011"/>
                  <a:gd name="connsiteX3" fmla="*/ 1476461 w 1853639"/>
                  <a:gd name="connsiteY3" fmla="*/ 90167 h 578011"/>
                  <a:gd name="connsiteX4" fmla="*/ 1500275 w 1853639"/>
                  <a:gd name="connsiteY4" fmla="*/ 194942 h 578011"/>
                  <a:gd name="connsiteX5" fmla="*/ 1455030 w 1853639"/>
                  <a:gd name="connsiteY5" fmla="*/ 233043 h 578011"/>
                  <a:gd name="connsiteX6" fmla="*/ 1696991 w 1853639"/>
                  <a:gd name="connsiteY6" fmla="*/ 360296 h 578011"/>
                  <a:gd name="connsiteX7" fmla="*/ 522514 w 1853639"/>
                  <a:gd name="connsiteY7" fmla="*/ 578011 h 578011"/>
                  <a:gd name="connsiteX8" fmla="*/ 0 w 1853639"/>
                  <a:gd name="connsiteY8" fmla="*/ 174172 h 578011"/>
                  <a:gd name="connsiteX0" fmla="*/ 0 w 1860454"/>
                  <a:gd name="connsiteY0" fmla="*/ 174172 h 578011"/>
                  <a:gd name="connsiteX1" fmla="*/ 1138304 w 1860454"/>
                  <a:gd name="connsiteY1" fmla="*/ 0 h 578011"/>
                  <a:gd name="connsiteX2" fmla="*/ 1271673 w 1860454"/>
                  <a:gd name="connsiteY2" fmla="*/ 113980 h 578011"/>
                  <a:gd name="connsiteX3" fmla="*/ 1497892 w 1860454"/>
                  <a:gd name="connsiteY3" fmla="*/ 75880 h 578011"/>
                  <a:gd name="connsiteX4" fmla="*/ 1500275 w 1860454"/>
                  <a:gd name="connsiteY4" fmla="*/ 194942 h 578011"/>
                  <a:gd name="connsiteX5" fmla="*/ 1455030 w 1860454"/>
                  <a:gd name="connsiteY5" fmla="*/ 233043 h 578011"/>
                  <a:gd name="connsiteX6" fmla="*/ 1696991 w 1860454"/>
                  <a:gd name="connsiteY6" fmla="*/ 360296 h 578011"/>
                  <a:gd name="connsiteX7" fmla="*/ 522514 w 1860454"/>
                  <a:gd name="connsiteY7" fmla="*/ 578011 h 578011"/>
                  <a:gd name="connsiteX8" fmla="*/ 0 w 1860454"/>
                  <a:gd name="connsiteY8" fmla="*/ 174172 h 578011"/>
                  <a:gd name="connsiteX0" fmla="*/ 0 w 1847946"/>
                  <a:gd name="connsiteY0" fmla="*/ 174172 h 578011"/>
                  <a:gd name="connsiteX1" fmla="*/ 1138304 w 1847946"/>
                  <a:gd name="connsiteY1" fmla="*/ 0 h 578011"/>
                  <a:gd name="connsiteX2" fmla="*/ 1271673 w 1847946"/>
                  <a:gd name="connsiteY2" fmla="*/ 113980 h 578011"/>
                  <a:gd name="connsiteX3" fmla="*/ 1497892 w 1847946"/>
                  <a:gd name="connsiteY3" fmla="*/ 75880 h 578011"/>
                  <a:gd name="connsiteX4" fmla="*/ 1500275 w 1847946"/>
                  <a:gd name="connsiteY4" fmla="*/ 194942 h 578011"/>
                  <a:gd name="connsiteX5" fmla="*/ 1455030 w 1847946"/>
                  <a:gd name="connsiteY5" fmla="*/ 233043 h 578011"/>
                  <a:gd name="connsiteX6" fmla="*/ 1696991 w 1847946"/>
                  <a:gd name="connsiteY6" fmla="*/ 360296 h 578011"/>
                  <a:gd name="connsiteX7" fmla="*/ 522514 w 1847946"/>
                  <a:gd name="connsiteY7" fmla="*/ 578011 h 578011"/>
                  <a:gd name="connsiteX8" fmla="*/ 0 w 1847946"/>
                  <a:gd name="connsiteY8" fmla="*/ 174172 h 578011"/>
                  <a:gd name="connsiteX0" fmla="*/ 0 w 1848996"/>
                  <a:gd name="connsiteY0" fmla="*/ 174172 h 578011"/>
                  <a:gd name="connsiteX1" fmla="*/ 1138304 w 1848996"/>
                  <a:gd name="connsiteY1" fmla="*/ 0 h 578011"/>
                  <a:gd name="connsiteX2" fmla="*/ 1271673 w 1848996"/>
                  <a:gd name="connsiteY2" fmla="*/ 113980 h 578011"/>
                  <a:gd name="connsiteX3" fmla="*/ 1497892 w 1848996"/>
                  <a:gd name="connsiteY3" fmla="*/ 75880 h 578011"/>
                  <a:gd name="connsiteX4" fmla="*/ 1500275 w 1848996"/>
                  <a:gd name="connsiteY4" fmla="*/ 194942 h 578011"/>
                  <a:gd name="connsiteX5" fmla="*/ 1455030 w 1848996"/>
                  <a:gd name="connsiteY5" fmla="*/ 233043 h 578011"/>
                  <a:gd name="connsiteX6" fmla="*/ 1696991 w 1848996"/>
                  <a:gd name="connsiteY6" fmla="*/ 360296 h 578011"/>
                  <a:gd name="connsiteX7" fmla="*/ 522514 w 1848996"/>
                  <a:gd name="connsiteY7" fmla="*/ 578011 h 578011"/>
                  <a:gd name="connsiteX8" fmla="*/ 0 w 1848996"/>
                  <a:gd name="connsiteY8" fmla="*/ 174172 h 578011"/>
                  <a:gd name="connsiteX0" fmla="*/ 0 w 1846564"/>
                  <a:gd name="connsiteY0" fmla="*/ 174172 h 578011"/>
                  <a:gd name="connsiteX1" fmla="*/ 1138304 w 1846564"/>
                  <a:gd name="connsiteY1" fmla="*/ 0 h 578011"/>
                  <a:gd name="connsiteX2" fmla="*/ 1271673 w 1846564"/>
                  <a:gd name="connsiteY2" fmla="*/ 113980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522514 w 1846564"/>
                  <a:gd name="connsiteY7" fmla="*/ 578011 h 578011"/>
                  <a:gd name="connsiteX8" fmla="*/ 0 w 1846564"/>
                  <a:gd name="connsiteY8"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522514 w 1846564"/>
                  <a:gd name="connsiteY7" fmla="*/ 578011 h 578011"/>
                  <a:gd name="connsiteX8" fmla="*/ 0 w 1846564"/>
                  <a:gd name="connsiteY8"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522514 w 1846564"/>
                  <a:gd name="connsiteY7" fmla="*/ 578011 h 578011"/>
                  <a:gd name="connsiteX8" fmla="*/ 0 w 1846564"/>
                  <a:gd name="connsiteY8"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522514 w 1846564"/>
                  <a:gd name="connsiteY7" fmla="*/ 578011 h 578011"/>
                  <a:gd name="connsiteX8" fmla="*/ 0 w 1846564"/>
                  <a:gd name="connsiteY8"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47860 w 1846564"/>
                  <a:gd name="connsiteY7" fmla="*/ 444974 h 578011"/>
                  <a:gd name="connsiteX8" fmla="*/ 522514 w 1846564"/>
                  <a:gd name="connsiteY8" fmla="*/ 578011 h 578011"/>
                  <a:gd name="connsiteX9" fmla="*/ 0 w 1846564"/>
                  <a:gd name="connsiteY9"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522514 w 1846564"/>
                  <a:gd name="connsiteY8" fmla="*/ 578011 h 578011"/>
                  <a:gd name="connsiteX9" fmla="*/ 0 w 1846564"/>
                  <a:gd name="connsiteY9"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195473 w 1846564"/>
                  <a:gd name="connsiteY8" fmla="*/ 437830 h 578011"/>
                  <a:gd name="connsiteX9" fmla="*/ 522514 w 1846564"/>
                  <a:gd name="connsiteY9" fmla="*/ 578011 h 578011"/>
                  <a:gd name="connsiteX10" fmla="*/ 0 w 1846564"/>
                  <a:gd name="connsiteY10"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522514 w 1846564"/>
                  <a:gd name="connsiteY9" fmla="*/ 578011 h 578011"/>
                  <a:gd name="connsiteX10" fmla="*/ 0 w 1846564"/>
                  <a:gd name="connsiteY10"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28785 w 1846564"/>
                  <a:gd name="connsiteY9" fmla="*/ 511649 h 578011"/>
                  <a:gd name="connsiteX10" fmla="*/ 522514 w 1846564"/>
                  <a:gd name="connsiteY10" fmla="*/ 578011 h 578011"/>
                  <a:gd name="connsiteX11" fmla="*/ 0 w 1846564"/>
                  <a:gd name="connsiteY11"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7835 w 1846564"/>
                  <a:gd name="connsiteY9" fmla="*/ 564036 h 578011"/>
                  <a:gd name="connsiteX10" fmla="*/ 522514 w 1846564"/>
                  <a:gd name="connsiteY10" fmla="*/ 578011 h 578011"/>
                  <a:gd name="connsiteX11" fmla="*/ 0 w 1846564"/>
                  <a:gd name="connsiteY11"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7835 w 1846564"/>
                  <a:gd name="connsiteY9" fmla="*/ 564036 h 578011"/>
                  <a:gd name="connsiteX10" fmla="*/ 935917 w 1846564"/>
                  <a:gd name="connsiteY10" fmla="*/ 568799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7835 w 1846564"/>
                  <a:gd name="connsiteY9" fmla="*/ 564036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7835 w 1846564"/>
                  <a:gd name="connsiteY9" fmla="*/ 564036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7835 w 1846564"/>
                  <a:gd name="connsiteY9" fmla="*/ 564036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0691 w 1846564"/>
                  <a:gd name="connsiteY9" fmla="*/ 549749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0691 w 1846564"/>
                  <a:gd name="connsiteY9" fmla="*/ 549749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40691 w 1846564"/>
                  <a:gd name="connsiteY9" fmla="*/ 549749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88370"/>
                  <a:gd name="connsiteX1" fmla="*/ 1138304 w 1846564"/>
                  <a:gd name="connsiteY1" fmla="*/ 0 h 588370"/>
                  <a:gd name="connsiteX2" fmla="*/ 1259767 w 1846564"/>
                  <a:gd name="connsiteY2" fmla="*/ 104455 h 588370"/>
                  <a:gd name="connsiteX3" fmla="*/ 1497892 w 1846564"/>
                  <a:gd name="connsiteY3" fmla="*/ 75880 h 588370"/>
                  <a:gd name="connsiteX4" fmla="*/ 1500275 w 1846564"/>
                  <a:gd name="connsiteY4" fmla="*/ 194942 h 588370"/>
                  <a:gd name="connsiteX5" fmla="*/ 1455030 w 1846564"/>
                  <a:gd name="connsiteY5" fmla="*/ 233043 h 588370"/>
                  <a:gd name="connsiteX6" fmla="*/ 1696991 w 1846564"/>
                  <a:gd name="connsiteY6" fmla="*/ 360296 h 588370"/>
                  <a:gd name="connsiteX7" fmla="*/ 1278816 w 1846564"/>
                  <a:gd name="connsiteY7" fmla="*/ 416399 h 588370"/>
                  <a:gd name="connsiteX8" fmla="*/ 1326442 w 1846564"/>
                  <a:gd name="connsiteY8" fmla="*/ 471168 h 588370"/>
                  <a:gd name="connsiteX9" fmla="*/ 1040691 w 1846564"/>
                  <a:gd name="connsiteY9" fmla="*/ 549749 h 588370"/>
                  <a:gd name="connsiteX10" fmla="*/ 888292 w 1846564"/>
                  <a:gd name="connsiteY10" fmla="*/ 485455 h 588370"/>
                  <a:gd name="connsiteX11" fmla="*/ 522514 w 1846564"/>
                  <a:gd name="connsiteY11" fmla="*/ 578011 h 588370"/>
                  <a:gd name="connsiteX12" fmla="*/ 0 w 1846564"/>
                  <a:gd name="connsiteY12" fmla="*/ 174172 h 588370"/>
                  <a:gd name="connsiteX0" fmla="*/ 0 w 1846564"/>
                  <a:gd name="connsiteY0" fmla="*/ 174172 h 606731"/>
                  <a:gd name="connsiteX1" fmla="*/ 1138304 w 1846564"/>
                  <a:gd name="connsiteY1" fmla="*/ 0 h 606731"/>
                  <a:gd name="connsiteX2" fmla="*/ 1259767 w 1846564"/>
                  <a:gd name="connsiteY2" fmla="*/ 104455 h 606731"/>
                  <a:gd name="connsiteX3" fmla="*/ 1497892 w 1846564"/>
                  <a:gd name="connsiteY3" fmla="*/ 75880 h 606731"/>
                  <a:gd name="connsiteX4" fmla="*/ 1500275 w 1846564"/>
                  <a:gd name="connsiteY4" fmla="*/ 194942 h 606731"/>
                  <a:gd name="connsiteX5" fmla="*/ 1455030 w 1846564"/>
                  <a:gd name="connsiteY5" fmla="*/ 233043 h 606731"/>
                  <a:gd name="connsiteX6" fmla="*/ 1696991 w 1846564"/>
                  <a:gd name="connsiteY6" fmla="*/ 360296 h 606731"/>
                  <a:gd name="connsiteX7" fmla="*/ 1278816 w 1846564"/>
                  <a:gd name="connsiteY7" fmla="*/ 416399 h 606731"/>
                  <a:gd name="connsiteX8" fmla="*/ 1326442 w 1846564"/>
                  <a:gd name="connsiteY8" fmla="*/ 471168 h 606731"/>
                  <a:gd name="connsiteX9" fmla="*/ 1059741 w 1846564"/>
                  <a:gd name="connsiteY9" fmla="*/ 571180 h 606731"/>
                  <a:gd name="connsiteX10" fmla="*/ 888292 w 1846564"/>
                  <a:gd name="connsiteY10" fmla="*/ 485455 h 606731"/>
                  <a:gd name="connsiteX11" fmla="*/ 522514 w 1846564"/>
                  <a:gd name="connsiteY11" fmla="*/ 578011 h 606731"/>
                  <a:gd name="connsiteX12" fmla="*/ 0 w 1846564"/>
                  <a:gd name="connsiteY12" fmla="*/ 174172 h 606731"/>
                  <a:gd name="connsiteX0" fmla="*/ 0 w 1846564"/>
                  <a:gd name="connsiteY0" fmla="*/ 174172 h 606731"/>
                  <a:gd name="connsiteX1" fmla="*/ 1138304 w 1846564"/>
                  <a:gd name="connsiteY1" fmla="*/ 0 h 606731"/>
                  <a:gd name="connsiteX2" fmla="*/ 1259767 w 1846564"/>
                  <a:gd name="connsiteY2" fmla="*/ 104455 h 606731"/>
                  <a:gd name="connsiteX3" fmla="*/ 1497892 w 1846564"/>
                  <a:gd name="connsiteY3" fmla="*/ 75880 h 606731"/>
                  <a:gd name="connsiteX4" fmla="*/ 1500275 w 1846564"/>
                  <a:gd name="connsiteY4" fmla="*/ 194942 h 606731"/>
                  <a:gd name="connsiteX5" fmla="*/ 1455030 w 1846564"/>
                  <a:gd name="connsiteY5" fmla="*/ 233043 h 606731"/>
                  <a:gd name="connsiteX6" fmla="*/ 1696991 w 1846564"/>
                  <a:gd name="connsiteY6" fmla="*/ 360296 h 606731"/>
                  <a:gd name="connsiteX7" fmla="*/ 1278816 w 1846564"/>
                  <a:gd name="connsiteY7" fmla="*/ 416399 h 606731"/>
                  <a:gd name="connsiteX8" fmla="*/ 1326442 w 1846564"/>
                  <a:gd name="connsiteY8" fmla="*/ 471168 h 606731"/>
                  <a:gd name="connsiteX9" fmla="*/ 1059741 w 1846564"/>
                  <a:gd name="connsiteY9" fmla="*/ 571180 h 606731"/>
                  <a:gd name="connsiteX10" fmla="*/ 888292 w 1846564"/>
                  <a:gd name="connsiteY10" fmla="*/ 485455 h 606731"/>
                  <a:gd name="connsiteX11" fmla="*/ 522514 w 1846564"/>
                  <a:gd name="connsiteY11" fmla="*/ 578011 h 606731"/>
                  <a:gd name="connsiteX12" fmla="*/ 0 w 1846564"/>
                  <a:gd name="connsiteY12" fmla="*/ 174172 h 60673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78011"/>
                  <a:gd name="connsiteX1" fmla="*/ 1138304 w 1846564"/>
                  <a:gd name="connsiteY1" fmla="*/ 0 h 578011"/>
                  <a:gd name="connsiteX2" fmla="*/ 1259767 w 1846564"/>
                  <a:gd name="connsiteY2" fmla="*/ 104455 h 578011"/>
                  <a:gd name="connsiteX3" fmla="*/ 1497892 w 1846564"/>
                  <a:gd name="connsiteY3" fmla="*/ 75880 h 578011"/>
                  <a:gd name="connsiteX4" fmla="*/ 1500275 w 1846564"/>
                  <a:gd name="connsiteY4" fmla="*/ 194942 h 578011"/>
                  <a:gd name="connsiteX5" fmla="*/ 1455030 w 1846564"/>
                  <a:gd name="connsiteY5" fmla="*/ 233043 h 578011"/>
                  <a:gd name="connsiteX6" fmla="*/ 1696991 w 1846564"/>
                  <a:gd name="connsiteY6" fmla="*/ 360296 h 578011"/>
                  <a:gd name="connsiteX7" fmla="*/ 1278816 w 1846564"/>
                  <a:gd name="connsiteY7" fmla="*/ 416399 h 578011"/>
                  <a:gd name="connsiteX8" fmla="*/ 1326442 w 1846564"/>
                  <a:gd name="connsiteY8" fmla="*/ 471168 h 578011"/>
                  <a:gd name="connsiteX9" fmla="*/ 1035929 w 1846564"/>
                  <a:gd name="connsiteY9" fmla="*/ 528318 h 578011"/>
                  <a:gd name="connsiteX10" fmla="*/ 888292 w 1846564"/>
                  <a:gd name="connsiteY10" fmla="*/ 485455 h 578011"/>
                  <a:gd name="connsiteX11" fmla="*/ 522514 w 1846564"/>
                  <a:gd name="connsiteY11" fmla="*/ 578011 h 578011"/>
                  <a:gd name="connsiteX12" fmla="*/ 0 w 1846564"/>
                  <a:gd name="connsiteY12" fmla="*/ 174172 h 578011"/>
                  <a:gd name="connsiteX0" fmla="*/ 0 w 1846564"/>
                  <a:gd name="connsiteY0" fmla="*/ 174172 h 584461"/>
                  <a:gd name="connsiteX1" fmla="*/ 1138304 w 1846564"/>
                  <a:gd name="connsiteY1" fmla="*/ 0 h 584461"/>
                  <a:gd name="connsiteX2" fmla="*/ 1259767 w 1846564"/>
                  <a:gd name="connsiteY2" fmla="*/ 104455 h 584461"/>
                  <a:gd name="connsiteX3" fmla="*/ 1497892 w 1846564"/>
                  <a:gd name="connsiteY3" fmla="*/ 75880 h 584461"/>
                  <a:gd name="connsiteX4" fmla="*/ 1500275 w 1846564"/>
                  <a:gd name="connsiteY4" fmla="*/ 194942 h 584461"/>
                  <a:gd name="connsiteX5" fmla="*/ 1455030 w 1846564"/>
                  <a:gd name="connsiteY5" fmla="*/ 233043 h 584461"/>
                  <a:gd name="connsiteX6" fmla="*/ 1696991 w 1846564"/>
                  <a:gd name="connsiteY6" fmla="*/ 360296 h 584461"/>
                  <a:gd name="connsiteX7" fmla="*/ 1278816 w 1846564"/>
                  <a:gd name="connsiteY7" fmla="*/ 416399 h 584461"/>
                  <a:gd name="connsiteX8" fmla="*/ 1326442 w 1846564"/>
                  <a:gd name="connsiteY8" fmla="*/ 471168 h 584461"/>
                  <a:gd name="connsiteX9" fmla="*/ 1035929 w 1846564"/>
                  <a:gd name="connsiteY9" fmla="*/ 528318 h 584461"/>
                  <a:gd name="connsiteX10" fmla="*/ 888292 w 1846564"/>
                  <a:gd name="connsiteY10" fmla="*/ 485455 h 584461"/>
                  <a:gd name="connsiteX11" fmla="*/ 522514 w 1846564"/>
                  <a:gd name="connsiteY11" fmla="*/ 578011 h 584461"/>
                  <a:gd name="connsiteX12" fmla="*/ 0 w 1846564"/>
                  <a:gd name="connsiteY12" fmla="*/ 174172 h 584461"/>
                  <a:gd name="connsiteX0" fmla="*/ 0 w 1846564"/>
                  <a:gd name="connsiteY0" fmla="*/ 174172 h 582497"/>
                  <a:gd name="connsiteX1" fmla="*/ 1138304 w 1846564"/>
                  <a:gd name="connsiteY1" fmla="*/ 0 h 582497"/>
                  <a:gd name="connsiteX2" fmla="*/ 1259767 w 1846564"/>
                  <a:gd name="connsiteY2" fmla="*/ 104455 h 582497"/>
                  <a:gd name="connsiteX3" fmla="*/ 1497892 w 1846564"/>
                  <a:gd name="connsiteY3" fmla="*/ 75880 h 582497"/>
                  <a:gd name="connsiteX4" fmla="*/ 1500275 w 1846564"/>
                  <a:gd name="connsiteY4" fmla="*/ 194942 h 582497"/>
                  <a:gd name="connsiteX5" fmla="*/ 1455030 w 1846564"/>
                  <a:gd name="connsiteY5" fmla="*/ 233043 h 582497"/>
                  <a:gd name="connsiteX6" fmla="*/ 1696991 w 1846564"/>
                  <a:gd name="connsiteY6" fmla="*/ 360296 h 582497"/>
                  <a:gd name="connsiteX7" fmla="*/ 1278816 w 1846564"/>
                  <a:gd name="connsiteY7" fmla="*/ 416399 h 582497"/>
                  <a:gd name="connsiteX8" fmla="*/ 1326442 w 1846564"/>
                  <a:gd name="connsiteY8" fmla="*/ 471168 h 582497"/>
                  <a:gd name="connsiteX9" fmla="*/ 1035929 w 1846564"/>
                  <a:gd name="connsiteY9" fmla="*/ 528318 h 582497"/>
                  <a:gd name="connsiteX10" fmla="*/ 888292 w 1846564"/>
                  <a:gd name="connsiteY10" fmla="*/ 485455 h 582497"/>
                  <a:gd name="connsiteX11" fmla="*/ 522514 w 1846564"/>
                  <a:gd name="connsiteY11" fmla="*/ 578011 h 582497"/>
                  <a:gd name="connsiteX12" fmla="*/ 0 w 1846564"/>
                  <a:gd name="connsiteY12" fmla="*/ 174172 h 582497"/>
                  <a:gd name="connsiteX0" fmla="*/ 0 w 1846564"/>
                  <a:gd name="connsiteY0" fmla="*/ 174172 h 600445"/>
                  <a:gd name="connsiteX1" fmla="*/ 1138304 w 1846564"/>
                  <a:gd name="connsiteY1" fmla="*/ 0 h 600445"/>
                  <a:gd name="connsiteX2" fmla="*/ 1259767 w 1846564"/>
                  <a:gd name="connsiteY2" fmla="*/ 104455 h 600445"/>
                  <a:gd name="connsiteX3" fmla="*/ 1497892 w 1846564"/>
                  <a:gd name="connsiteY3" fmla="*/ 75880 h 600445"/>
                  <a:gd name="connsiteX4" fmla="*/ 1500275 w 1846564"/>
                  <a:gd name="connsiteY4" fmla="*/ 194942 h 600445"/>
                  <a:gd name="connsiteX5" fmla="*/ 1455030 w 1846564"/>
                  <a:gd name="connsiteY5" fmla="*/ 233043 h 600445"/>
                  <a:gd name="connsiteX6" fmla="*/ 1696991 w 1846564"/>
                  <a:gd name="connsiteY6" fmla="*/ 360296 h 600445"/>
                  <a:gd name="connsiteX7" fmla="*/ 1278816 w 1846564"/>
                  <a:gd name="connsiteY7" fmla="*/ 416399 h 600445"/>
                  <a:gd name="connsiteX8" fmla="*/ 1326442 w 1846564"/>
                  <a:gd name="connsiteY8" fmla="*/ 471168 h 600445"/>
                  <a:gd name="connsiteX9" fmla="*/ 1035929 w 1846564"/>
                  <a:gd name="connsiteY9" fmla="*/ 528318 h 600445"/>
                  <a:gd name="connsiteX10" fmla="*/ 888292 w 1846564"/>
                  <a:gd name="connsiteY10" fmla="*/ 485455 h 600445"/>
                  <a:gd name="connsiteX11" fmla="*/ 522514 w 1846564"/>
                  <a:gd name="connsiteY11" fmla="*/ 578011 h 600445"/>
                  <a:gd name="connsiteX12" fmla="*/ 0 w 1846564"/>
                  <a:gd name="connsiteY12" fmla="*/ 174172 h 600445"/>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696991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88292 w 1846564"/>
                  <a:gd name="connsiteY10" fmla="*/ 485455 h 602953"/>
                  <a:gd name="connsiteX11" fmla="*/ 522514 w 1846564"/>
                  <a:gd name="connsiteY11" fmla="*/ 578011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696991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88292 w 1846564"/>
                  <a:gd name="connsiteY10" fmla="*/ 485455 h 602953"/>
                  <a:gd name="connsiteX11" fmla="*/ 541564 w 1846564"/>
                  <a:gd name="connsiteY11" fmla="*/ 601823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696991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97817 w 1846564"/>
                  <a:gd name="connsiteY10" fmla="*/ 502124 h 602953"/>
                  <a:gd name="connsiteX11" fmla="*/ 541564 w 1846564"/>
                  <a:gd name="connsiteY11" fmla="*/ 601823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701754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97817 w 1846564"/>
                  <a:gd name="connsiteY10" fmla="*/ 502124 h 602953"/>
                  <a:gd name="connsiteX11" fmla="*/ 541564 w 1846564"/>
                  <a:gd name="connsiteY11" fmla="*/ 601823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701754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97817 w 1846564"/>
                  <a:gd name="connsiteY10" fmla="*/ 502124 h 602953"/>
                  <a:gd name="connsiteX11" fmla="*/ 506053 w 1846564"/>
                  <a:gd name="connsiteY11" fmla="*/ 581109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701754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97817 w 1846564"/>
                  <a:gd name="connsiteY10" fmla="*/ 502124 h 602953"/>
                  <a:gd name="connsiteX11" fmla="*/ 508434 w 1846564"/>
                  <a:gd name="connsiteY11" fmla="*/ 562059 h 602953"/>
                  <a:gd name="connsiteX12" fmla="*/ 0 w 1846564"/>
                  <a:gd name="connsiteY12" fmla="*/ 174172 h 602953"/>
                  <a:gd name="connsiteX0" fmla="*/ 0 w 1846564"/>
                  <a:gd name="connsiteY0" fmla="*/ 174172 h 602953"/>
                  <a:gd name="connsiteX1" fmla="*/ 1138304 w 1846564"/>
                  <a:gd name="connsiteY1" fmla="*/ 0 h 602953"/>
                  <a:gd name="connsiteX2" fmla="*/ 1259767 w 1846564"/>
                  <a:gd name="connsiteY2" fmla="*/ 104455 h 602953"/>
                  <a:gd name="connsiteX3" fmla="*/ 1497892 w 1846564"/>
                  <a:gd name="connsiteY3" fmla="*/ 75880 h 602953"/>
                  <a:gd name="connsiteX4" fmla="*/ 1500275 w 1846564"/>
                  <a:gd name="connsiteY4" fmla="*/ 194942 h 602953"/>
                  <a:gd name="connsiteX5" fmla="*/ 1455030 w 1846564"/>
                  <a:gd name="connsiteY5" fmla="*/ 233043 h 602953"/>
                  <a:gd name="connsiteX6" fmla="*/ 1701754 w 1846564"/>
                  <a:gd name="connsiteY6" fmla="*/ 360296 h 602953"/>
                  <a:gd name="connsiteX7" fmla="*/ 1278816 w 1846564"/>
                  <a:gd name="connsiteY7" fmla="*/ 416399 h 602953"/>
                  <a:gd name="connsiteX8" fmla="*/ 1326442 w 1846564"/>
                  <a:gd name="connsiteY8" fmla="*/ 471168 h 602953"/>
                  <a:gd name="connsiteX9" fmla="*/ 1035929 w 1846564"/>
                  <a:gd name="connsiteY9" fmla="*/ 528318 h 602953"/>
                  <a:gd name="connsiteX10" fmla="*/ 897817 w 1846564"/>
                  <a:gd name="connsiteY10" fmla="*/ 502124 h 602953"/>
                  <a:gd name="connsiteX11" fmla="*/ 508434 w 1846564"/>
                  <a:gd name="connsiteY11" fmla="*/ 576347 h 602953"/>
                  <a:gd name="connsiteX12" fmla="*/ 0 w 1846564"/>
                  <a:gd name="connsiteY12" fmla="*/ 174172 h 60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564" h="602953">
                    <a:moveTo>
                      <a:pt x="0" y="174172"/>
                    </a:moveTo>
                    <a:lnTo>
                      <a:pt x="1138304" y="0"/>
                    </a:lnTo>
                    <a:lnTo>
                      <a:pt x="1259767" y="104455"/>
                    </a:lnTo>
                    <a:cubicBezTo>
                      <a:pt x="1330412" y="153668"/>
                      <a:pt x="1443918" y="129061"/>
                      <a:pt x="1497892" y="75880"/>
                    </a:cubicBezTo>
                    <a:cubicBezTo>
                      <a:pt x="1632035" y="-27307"/>
                      <a:pt x="2209093" y="243361"/>
                      <a:pt x="1500275" y="194942"/>
                    </a:cubicBezTo>
                    <a:cubicBezTo>
                      <a:pt x="1475668" y="193355"/>
                      <a:pt x="1398674" y="194150"/>
                      <a:pt x="1455030" y="233043"/>
                    </a:cubicBezTo>
                    <a:lnTo>
                      <a:pt x="1701754" y="360296"/>
                    </a:lnTo>
                    <a:lnTo>
                      <a:pt x="1278816" y="416399"/>
                    </a:lnTo>
                    <a:cubicBezTo>
                      <a:pt x="1178010" y="437036"/>
                      <a:pt x="1258180" y="471962"/>
                      <a:pt x="1326442" y="471168"/>
                    </a:cubicBezTo>
                    <a:cubicBezTo>
                      <a:pt x="1738400" y="540225"/>
                      <a:pt x="1045454" y="695005"/>
                      <a:pt x="1035929" y="528318"/>
                    </a:cubicBezTo>
                    <a:cubicBezTo>
                      <a:pt x="1035135" y="464025"/>
                      <a:pt x="977191" y="485455"/>
                      <a:pt x="897817" y="502124"/>
                    </a:cubicBezTo>
                    <a:lnTo>
                      <a:pt x="508434" y="576347"/>
                    </a:lnTo>
                    <a:lnTo>
                      <a:pt x="0" y="174172"/>
                    </a:lnTo>
                    <a:close/>
                  </a:path>
                </a:pathLst>
              </a:custGeom>
              <a:solidFill>
                <a:srgbClr val="F75E00"/>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p:cNvGrpSpPr/>
          <p:nvPr/>
        </p:nvGrpSpPr>
        <p:grpSpPr>
          <a:xfrm>
            <a:off x="5778134" y="294565"/>
            <a:ext cx="2816352" cy="1695399"/>
            <a:chOff x="393315" y="1626153"/>
            <a:chExt cx="2816352" cy="1695399"/>
          </a:xfrm>
          <a:effectLst/>
        </p:grpSpPr>
        <p:sp>
          <p:nvSpPr>
            <p:cNvPr id="27" name="Rectangle 26"/>
            <p:cNvSpPr/>
            <p:nvPr/>
          </p:nvSpPr>
          <p:spPr>
            <a:xfrm flipH="1">
              <a:off x="393315" y="1645488"/>
              <a:ext cx="2816352" cy="335038"/>
            </a:xfrm>
            <a:prstGeom prst="rect">
              <a:avLst/>
            </a:prstGeom>
            <a:gradFill flip="none" rotWithShape="1">
              <a:gsLst>
                <a:gs pos="1000">
                  <a:srgbClr val="00B0F0"/>
                </a:gs>
                <a:gs pos="100000">
                  <a:srgbClr val="002060"/>
                </a:gs>
              </a:gsLst>
              <a:lin ang="5400000" scaled="1"/>
              <a:tileRect/>
            </a:gradFill>
            <a:ln w="1905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rot="16200000" flipH="1">
              <a:off x="1738692" y="594279"/>
              <a:ext cx="45719" cy="2735694"/>
            </a:xfrm>
            <a:prstGeom prst="rect">
              <a:avLst/>
            </a:prstGeom>
            <a:solidFill>
              <a:schemeClr val="bg1"/>
            </a:solidFill>
            <a:ln w="19050">
              <a:solidFill>
                <a:srgbClr val="0070C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464475" y="1998113"/>
              <a:ext cx="26670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Ask questions, engage with evidence and ways of knowing across content areas and disciplines, tolerate uncertainty</a:t>
              </a:r>
            </a:p>
          </p:txBody>
        </p:sp>
        <p:sp>
          <p:nvSpPr>
            <p:cNvPr id="30" name="TextBox 29"/>
            <p:cNvSpPr txBox="1"/>
            <p:nvPr/>
          </p:nvSpPr>
          <p:spPr>
            <a:xfrm flipH="1">
              <a:off x="462399" y="1626153"/>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innerShdw blurRad="63500" dist="50800" dir="10800000">
                      <a:prstClr val="black">
                        <a:alpha val="50000"/>
                      </a:prstClr>
                    </a:innerShdw>
                  </a:effectLst>
                  <a:uLnTx/>
                  <a:uFillTx/>
                  <a:latin typeface="Calibri" panose="020F0502020204030204"/>
                  <a:ea typeface="+mn-ea"/>
                  <a:cs typeface="+mn-cs"/>
                </a:rPr>
                <a:t>Curiosity</a:t>
              </a:r>
            </a:p>
          </p:txBody>
        </p:sp>
      </p:grpSp>
      <p:grpSp>
        <p:nvGrpSpPr>
          <p:cNvPr id="31" name="Group 30"/>
          <p:cNvGrpSpPr/>
          <p:nvPr/>
        </p:nvGrpSpPr>
        <p:grpSpPr>
          <a:xfrm>
            <a:off x="1091424" y="1268242"/>
            <a:ext cx="2816742" cy="2680285"/>
            <a:chOff x="393315" y="1626153"/>
            <a:chExt cx="2816742" cy="2680285"/>
          </a:xfrm>
          <a:effectLst/>
        </p:grpSpPr>
        <p:sp>
          <p:nvSpPr>
            <p:cNvPr id="32" name="Rectangle 31"/>
            <p:cNvSpPr/>
            <p:nvPr/>
          </p:nvSpPr>
          <p:spPr>
            <a:xfrm flipH="1">
              <a:off x="393315" y="1645488"/>
              <a:ext cx="2816352" cy="335038"/>
            </a:xfrm>
            <a:prstGeom prst="rect">
              <a:avLst/>
            </a:prstGeom>
            <a:gradFill flip="none" rotWithShape="1">
              <a:gsLst>
                <a:gs pos="1000">
                  <a:srgbClr val="FF3300"/>
                </a:gs>
                <a:gs pos="100000">
                  <a:srgbClr val="FFC000"/>
                </a:gs>
              </a:gsLst>
              <a:lin ang="16200000" scaled="1"/>
              <a:tileRect/>
            </a:gradFill>
            <a:ln w="19050">
              <a:solidFill>
                <a:srgbClr val="FF993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rot="16200000">
              <a:off x="1779021" y="590342"/>
              <a:ext cx="45719" cy="2816352"/>
            </a:xfrm>
            <a:prstGeom prst="rect">
              <a:avLst/>
            </a:prstGeom>
            <a:solidFill>
              <a:schemeClr val="bg1"/>
            </a:solidFill>
            <a:ln w="19050">
              <a:solidFill>
                <a:srgbClr val="FF9933"/>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p:cNvSpPr/>
            <p:nvPr/>
          </p:nvSpPr>
          <p:spPr>
            <a:xfrm>
              <a:off x="464475" y="1998114"/>
              <a:ext cx="26670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Approach the change facilitation process with regard for others as legitimate, respected, and valuable contributors to the development and growth of the model and associated processes and outcomes (Jordan, 2016)</a:t>
              </a:r>
            </a:p>
          </p:txBody>
        </p:sp>
        <p:sp>
          <p:nvSpPr>
            <p:cNvPr id="35" name="TextBox 34"/>
            <p:cNvSpPr txBox="1"/>
            <p:nvPr/>
          </p:nvSpPr>
          <p:spPr>
            <a:xfrm flipH="1">
              <a:off x="462399" y="1626153"/>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innerShdw blurRad="63500" dist="50800" dir="10800000">
                      <a:prstClr val="black">
                        <a:alpha val="50000"/>
                      </a:prstClr>
                    </a:innerShdw>
                  </a:effectLst>
                  <a:uLnTx/>
                  <a:uFillTx/>
                  <a:latin typeface="Calibri" panose="020F0502020204030204"/>
                  <a:ea typeface="+mn-ea"/>
                  <a:cs typeface="+mn-cs"/>
                </a:rPr>
                <a:t>EMPATHY</a:t>
              </a:r>
            </a:p>
          </p:txBody>
        </p:sp>
      </p:grpSp>
      <p:grpSp>
        <p:nvGrpSpPr>
          <p:cNvPr id="36" name="Group 35"/>
          <p:cNvGrpSpPr/>
          <p:nvPr/>
        </p:nvGrpSpPr>
        <p:grpSpPr>
          <a:xfrm>
            <a:off x="8939769" y="4541715"/>
            <a:ext cx="2816742" cy="1922286"/>
            <a:chOff x="393315" y="1645488"/>
            <a:chExt cx="2816742" cy="1922286"/>
          </a:xfrm>
          <a:effectLst/>
        </p:grpSpPr>
        <p:sp>
          <p:nvSpPr>
            <p:cNvPr id="37" name="Rectangle 36"/>
            <p:cNvSpPr/>
            <p:nvPr/>
          </p:nvSpPr>
          <p:spPr>
            <a:xfrm flipH="1">
              <a:off x="393315" y="1645488"/>
              <a:ext cx="2816352" cy="335038"/>
            </a:xfrm>
            <a:prstGeom prst="rect">
              <a:avLst/>
            </a:prstGeom>
            <a:gradFill flip="none" rotWithShape="1">
              <a:gsLst>
                <a:gs pos="1000">
                  <a:srgbClr val="008000"/>
                </a:gs>
                <a:gs pos="100000">
                  <a:srgbClr val="003300"/>
                </a:gs>
              </a:gsLst>
              <a:lin ang="5400000" scaled="1"/>
              <a:tileRect/>
            </a:gradFill>
            <a:ln w="19050">
              <a:solidFill>
                <a:srgbClr val="008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p:cNvSpPr/>
            <p:nvPr/>
          </p:nvSpPr>
          <p:spPr>
            <a:xfrm rot="16200000">
              <a:off x="1755763" y="616593"/>
              <a:ext cx="92236" cy="2816352"/>
            </a:xfrm>
            <a:prstGeom prst="rect">
              <a:avLst/>
            </a:prstGeom>
            <a:solidFill>
              <a:schemeClr val="bg1"/>
            </a:solidFill>
            <a:ln w="19050">
              <a:solidFill>
                <a:srgbClr val="00800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464475" y="1998114"/>
              <a:ext cx="26670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Bring patience, resilience, and willingness to challenge the status quo to the process; create readiness, and invest in building effective teams (Fam, Smith, &amp; Cordell, 2016)</a:t>
              </a:r>
            </a:p>
          </p:txBody>
        </p:sp>
        <p:sp>
          <p:nvSpPr>
            <p:cNvPr id="40" name="TextBox 39"/>
            <p:cNvSpPr txBox="1"/>
            <p:nvPr/>
          </p:nvSpPr>
          <p:spPr>
            <a:xfrm flipH="1">
              <a:off x="464085" y="1670777"/>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innerShdw blurRad="63500" dist="50800" dir="10800000">
                      <a:prstClr val="black">
                        <a:alpha val="50000"/>
                      </a:prstClr>
                    </a:innerShdw>
                  </a:effectLst>
                  <a:uLnTx/>
                  <a:uFillTx/>
                  <a:latin typeface="Calibri" panose="020F0502020204030204"/>
                  <a:ea typeface="+mn-ea"/>
                  <a:cs typeface="+mn-cs"/>
                </a:rPr>
                <a:t>Commitment</a:t>
              </a:r>
            </a:p>
          </p:txBody>
        </p:sp>
      </p:grpSp>
      <p:grpSp>
        <p:nvGrpSpPr>
          <p:cNvPr id="41" name="Group 40"/>
          <p:cNvGrpSpPr/>
          <p:nvPr/>
        </p:nvGrpSpPr>
        <p:grpSpPr>
          <a:xfrm>
            <a:off x="1138946" y="3960737"/>
            <a:ext cx="2820910" cy="1969026"/>
            <a:chOff x="388757" y="1598748"/>
            <a:chExt cx="2820910" cy="1969026"/>
          </a:xfrm>
          <a:effectLst/>
        </p:grpSpPr>
        <p:sp>
          <p:nvSpPr>
            <p:cNvPr id="42" name="Rectangle 41"/>
            <p:cNvSpPr/>
            <p:nvPr/>
          </p:nvSpPr>
          <p:spPr>
            <a:xfrm flipH="1">
              <a:off x="393315" y="1645488"/>
              <a:ext cx="2816352" cy="335038"/>
            </a:xfrm>
            <a:prstGeom prst="rect">
              <a:avLst/>
            </a:prstGeom>
            <a:solidFill>
              <a:srgbClr val="FFD653"/>
            </a:solidFill>
            <a:ln w="1905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p:cNvSpPr/>
            <p:nvPr/>
          </p:nvSpPr>
          <p:spPr>
            <a:xfrm rot="16200000" flipH="1">
              <a:off x="1752788" y="581103"/>
              <a:ext cx="45719" cy="2763883"/>
            </a:xfrm>
            <a:prstGeom prst="rect">
              <a:avLst/>
            </a:prstGeom>
            <a:solidFill>
              <a:schemeClr val="bg1"/>
            </a:solidFill>
            <a:ln w="19050">
              <a:solidFill>
                <a:srgbClr val="C0000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p:cNvSpPr/>
            <p:nvPr/>
          </p:nvSpPr>
          <p:spPr>
            <a:xfrm>
              <a:off x="464475" y="1998114"/>
              <a:ext cx="2667000"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Access and integrate scientific findings to make informed decisions for stakeholders and service beneficiaries (Shapiro, 2002) </a:t>
              </a:r>
            </a:p>
          </p:txBody>
        </p:sp>
        <p:sp>
          <p:nvSpPr>
            <p:cNvPr id="45" name="TextBox 44"/>
            <p:cNvSpPr txBox="1"/>
            <p:nvPr/>
          </p:nvSpPr>
          <p:spPr>
            <a:xfrm flipH="1">
              <a:off x="388757" y="1598748"/>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250A3">
                      <a:lumMod val="60000"/>
                      <a:lumOff val="40000"/>
                    </a:srgbClr>
                  </a:solidFill>
                  <a:effectLst>
                    <a:innerShdw blurRad="63500" dist="50800" dir="10800000">
                      <a:prstClr val="black">
                        <a:alpha val="50000"/>
                      </a:prstClr>
                    </a:innerShdw>
                  </a:effectLst>
                  <a:uLnTx/>
                  <a:uFillTx/>
                  <a:latin typeface="Calibri" panose="020F0502020204030204"/>
                  <a:ea typeface="+mn-ea"/>
                  <a:cs typeface="+mn-cs"/>
                </a:rPr>
                <a:t>Methodical</a:t>
              </a:r>
            </a:p>
          </p:txBody>
        </p:sp>
      </p:grpSp>
      <p:sp>
        <p:nvSpPr>
          <p:cNvPr id="46" name="TextBox 45">
            <a:extLst>
              <a:ext uri="{FF2B5EF4-FFF2-40B4-BE49-F238E27FC236}">
                <a16:creationId xmlns:a16="http://schemas.microsoft.com/office/drawing/2014/main" id="{CA61E2AA-5AFC-4035-9F4B-0D8D94539F04}"/>
              </a:ext>
            </a:extLst>
          </p:cNvPr>
          <p:cNvSpPr txBox="1"/>
          <p:nvPr/>
        </p:nvSpPr>
        <p:spPr>
          <a:xfrm>
            <a:off x="5029661" y="3200673"/>
            <a:ext cx="220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Collaborating</a:t>
            </a:r>
          </a:p>
        </p:txBody>
      </p:sp>
      <p:sp>
        <p:nvSpPr>
          <p:cNvPr id="47" name="TextBox 46">
            <a:extLst>
              <a:ext uri="{FF2B5EF4-FFF2-40B4-BE49-F238E27FC236}">
                <a16:creationId xmlns:a16="http://schemas.microsoft.com/office/drawing/2014/main" id="{07A0BDB2-FFD7-43AA-8F93-639F1A9BF8CE}"/>
              </a:ext>
            </a:extLst>
          </p:cNvPr>
          <p:cNvSpPr txBox="1"/>
          <p:nvPr/>
        </p:nvSpPr>
        <p:spPr>
          <a:xfrm>
            <a:off x="5891412" y="4460981"/>
            <a:ext cx="13479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Consulting</a:t>
            </a:r>
          </a:p>
        </p:txBody>
      </p:sp>
      <p:sp>
        <p:nvSpPr>
          <p:cNvPr id="48" name="TextBox 47">
            <a:extLst>
              <a:ext uri="{FF2B5EF4-FFF2-40B4-BE49-F238E27FC236}">
                <a16:creationId xmlns:a16="http://schemas.microsoft.com/office/drawing/2014/main" id="{B9DC4F25-D693-4245-8C9F-42F6D6047970}"/>
              </a:ext>
            </a:extLst>
          </p:cNvPr>
          <p:cNvSpPr txBox="1"/>
          <p:nvPr/>
        </p:nvSpPr>
        <p:spPr>
          <a:xfrm>
            <a:off x="6691033" y="2488282"/>
            <a:ext cx="12713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Coaching</a:t>
            </a:r>
          </a:p>
        </p:txBody>
      </p:sp>
      <p:sp>
        <p:nvSpPr>
          <p:cNvPr id="49" name="Title 1">
            <a:extLst>
              <a:ext uri="{FF2B5EF4-FFF2-40B4-BE49-F238E27FC236}">
                <a16:creationId xmlns:a16="http://schemas.microsoft.com/office/drawing/2014/main" id="{C9B749B9-274B-4753-8600-FD54983108AF}"/>
              </a:ext>
            </a:extLst>
          </p:cNvPr>
          <p:cNvSpPr>
            <a:spLocks noGrp="1"/>
          </p:cNvSpPr>
          <p:nvPr>
            <p:ph type="title"/>
          </p:nvPr>
        </p:nvSpPr>
        <p:spPr/>
        <p:txBody>
          <a:bodyPr/>
          <a:lstStyle/>
          <a:p>
            <a:r>
              <a:rPr lang="en-US" dirty="0">
                <a:solidFill>
                  <a:schemeClr val="accent1">
                    <a:lumMod val="60000"/>
                    <a:lumOff val="40000"/>
                  </a:schemeClr>
                </a:solidFill>
              </a:rPr>
              <a:t>Putting All Together </a:t>
            </a:r>
            <a:endParaRPr lang="en-IN" dirty="0">
              <a:solidFill>
                <a:schemeClr val="accent1">
                  <a:lumMod val="60000"/>
                  <a:lumOff val="40000"/>
                </a:schemeClr>
              </a:solidFill>
            </a:endParaRPr>
          </a:p>
        </p:txBody>
      </p:sp>
      <p:sp>
        <p:nvSpPr>
          <p:cNvPr id="53" name="Freeform: Shape 14">
            <a:extLst>
              <a:ext uri="{FF2B5EF4-FFF2-40B4-BE49-F238E27FC236}">
                <a16:creationId xmlns:a16="http://schemas.microsoft.com/office/drawing/2014/main" id="{9A2DAD2E-2DD3-451D-8D63-7414B498EAEA}"/>
              </a:ext>
            </a:extLst>
          </p:cNvPr>
          <p:cNvSpPr/>
          <p:nvPr/>
        </p:nvSpPr>
        <p:spPr>
          <a:xfrm flipH="1">
            <a:off x="3837958" y="1554970"/>
            <a:ext cx="1653625" cy="481819"/>
          </a:xfrm>
          <a:custGeom>
            <a:avLst/>
            <a:gdLst>
              <a:gd name="connsiteX0" fmla="*/ 0 w 1581150"/>
              <a:gd name="connsiteY0" fmla="*/ 419100 h 419100"/>
              <a:gd name="connsiteX1" fmla="*/ 419100 w 1581150"/>
              <a:gd name="connsiteY1" fmla="*/ 0 h 419100"/>
              <a:gd name="connsiteX2" fmla="*/ 1581150 w 1581150"/>
              <a:gd name="connsiteY2" fmla="*/ 0 h 419100"/>
            </a:gdLst>
            <a:ahLst/>
            <a:cxnLst>
              <a:cxn ang="0">
                <a:pos x="connsiteX0" y="connsiteY0"/>
              </a:cxn>
              <a:cxn ang="0">
                <a:pos x="connsiteX1" y="connsiteY1"/>
              </a:cxn>
              <a:cxn ang="0">
                <a:pos x="connsiteX2" y="connsiteY2"/>
              </a:cxn>
            </a:cxnLst>
            <a:rect l="l" t="t" r="r" b="b"/>
            <a:pathLst>
              <a:path w="1581150" h="419100">
                <a:moveTo>
                  <a:pt x="0" y="419100"/>
                </a:moveTo>
                <a:lnTo>
                  <a:pt x="419100" y="0"/>
                </a:lnTo>
                <a:lnTo>
                  <a:pt x="1581150" y="0"/>
                </a:lnTo>
              </a:path>
            </a:pathLst>
          </a:custGeom>
          <a:noFill/>
          <a:ln>
            <a:solidFill>
              <a:schemeClr val="accent6">
                <a:lumMod val="75000"/>
                <a:lumOff val="2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Freeform: Shape 14">
            <a:extLst>
              <a:ext uri="{FF2B5EF4-FFF2-40B4-BE49-F238E27FC236}">
                <a16:creationId xmlns:a16="http://schemas.microsoft.com/office/drawing/2014/main" id="{9A2DAD2E-2DD3-451D-8D63-7414B498EAEA}"/>
              </a:ext>
            </a:extLst>
          </p:cNvPr>
          <p:cNvSpPr/>
          <p:nvPr/>
        </p:nvSpPr>
        <p:spPr>
          <a:xfrm flipH="1" flipV="1">
            <a:off x="3635244" y="4150515"/>
            <a:ext cx="1467112" cy="398967"/>
          </a:xfrm>
          <a:custGeom>
            <a:avLst/>
            <a:gdLst>
              <a:gd name="connsiteX0" fmla="*/ 0 w 1581150"/>
              <a:gd name="connsiteY0" fmla="*/ 419100 h 419100"/>
              <a:gd name="connsiteX1" fmla="*/ 419100 w 1581150"/>
              <a:gd name="connsiteY1" fmla="*/ 0 h 419100"/>
              <a:gd name="connsiteX2" fmla="*/ 1581150 w 1581150"/>
              <a:gd name="connsiteY2" fmla="*/ 0 h 419100"/>
            </a:gdLst>
            <a:ahLst/>
            <a:cxnLst>
              <a:cxn ang="0">
                <a:pos x="connsiteX0" y="connsiteY0"/>
              </a:cxn>
              <a:cxn ang="0">
                <a:pos x="connsiteX1" y="connsiteY1"/>
              </a:cxn>
              <a:cxn ang="0">
                <a:pos x="connsiteX2" y="connsiteY2"/>
              </a:cxn>
            </a:cxnLst>
            <a:rect l="l" t="t" r="r" b="b"/>
            <a:pathLst>
              <a:path w="1581150" h="419100">
                <a:moveTo>
                  <a:pt x="0" y="419100"/>
                </a:moveTo>
                <a:lnTo>
                  <a:pt x="419100" y="0"/>
                </a:lnTo>
                <a:lnTo>
                  <a:pt x="1581150" y="0"/>
                </a:lnTo>
              </a:path>
            </a:pathLst>
          </a:custGeom>
          <a:noFill/>
          <a:ln>
            <a:solidFill>
              <a:schemeClr val="accent6">
                <a:lumMod val="75000"/>
                <a:lumOff val="2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Freeform: Shape 14">
            <a:extLst>
              <a:ext uri="{FF2B5EF4-FFF2-40B4-BE49-F238E27FC236}">
                <a16:creationId xmlns:a16="http://schemas.microsoft.com/office/drawing/2014/main" id="{9A2DAD2E-2DD3-451D-8D63-7414B498EAEA}"/>
              </a:ext>
            </a:extLst>
          </p:cNvPr>
          <p:cNvSpPr/>
          <p:nvPr/>
        </p:nvSpPr>
        <p:spPr>
          <a:xfrm rot="10466291">
            <a:off x="7513369" y="1623287"/>
            <a:ext cx="631014" cy="627964"/>
          </a:xfrm>
          <a:custGeom>
            <a:avLst/>
            <a:gdLst>
              <a:gd name="connsiteX0" fmla="*/ 0 w 1581150"/>
              <a:gd name="connsiteY0" fmla="*/ 419100 h 419100"/>
              <a:gd name="connsiteX1" fmla="*/ 419100 w 1581150"/>
              <a:gd name="connsiteY1" fmla="*/ 0 h 419100"/>
              <a:gd name="connsiteX2" fmla="*/ 1581150 w 1581150"/>
              <a:gd name="connsiteY2" fmla="*/ 0 h 419100"/>
            </a:gdLst>
            <a:ahLst/>
            <a:cxnLst>
              <a:cxn ang="0">
                <a:pos x="connsiteX0" y="connsiteY0"/>
              </a:cxn>
              <a:cxn ang="0">
                <a:pos x="connsiteX1" y="connsiteY1"/>
              </a:cxn>
              <a:cxn ang="0">
                <a:pos x="connsiteX2" y="connsiteY2"/>
              </a:cxn>
            </a:cxnLst>
            <a:rect l="l" t="t" r="r" b="b"/>
            <a:pathLst>
              <a:path w="1581150" h="419100">
                <a:moveTo>
                  <a:pt x="0" y="419100"/>
                </a:moveTo>
                <a:lnTo>
                  <a:pt x="419100" y="0"/>
                </a:lnTo>
                <a:lnTo>
                  <a:pt x="1581150" y="0"/>
                </a:lnTo>
              </a:path>
            </a:pathLst>
          </a:custGeom>
          <a:noFill/>
          <a:ln>
            <a:solidFill>
              <a:schemeClr val="accent6">
                <a:lumMod val="75000"/>
                <a:lumOff val="2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Freeform: Shape 20">
            <a:extLst>
              <a:ext uri="{FF2B5EF4-FFF2-40B4-BE49-F238E27FC236}">
                <a16:creationId xmlns:a16="http://schemas.microsoft.com/office/drawing/2014/main" id="{057BB06A-7B44-4BAA-BA5D-CC08028FA7FD}"/>
              </a:ext>
            </a:extLst>
          </p:cNvPr>
          <p:cNvSpPr/>
          <p:nvPr/>
        </p:nvSpPr>
        <p:spPr>
          <a:xfrm>
            <a:off x="8263390" y="2667489"/>
            <a:ext cx="850831" cy="419100"/>
          </a:xfrm>
          <a:custGeom>
            <a:avLst/>
            <a:gdLst>
              <a:gd name="connsiteX0" fmla="*/ 0 w 1581150"/>
              <a:gd name="connsiteY0" fmla="*/ 419100 h 419100"/>
              <a:gd name="connsiteX1" fmla="*/ 419100 w 1581150"/>
              <a:gd name="connsiteY1" fmla="*/ 0 h 419100"/>
              <a:gd name="connsiteX2" fmla="*/ 1581150 w 1581150"/>
              <a:gd name="connsiteY2" fmla="*/ 0 h 419100"/>
            </a:gdLst>
            <a:ahLst/>
            <a:cxnLst>
              <a:cxn ang="0">
                <a:pos x="connsiteX0" y="connsiteY0"/>
              </a:cxn>
              <a:cxn ang="0">
                <a:pos x="connsiteX1" y="connsiteY1"/>
              </a:cxn>
              <a:cxn ang="0">
                <a:pos x="connsiteX2" y="connsiteY2"/>
              </a:cxn>
            </a:cxnLst>
            <a:rect l="l" t="t" r="r" b="b"/>
            <a:pathLst>
              <a:path w="1581150" h="419100">
                <a:moveTo>
                  <a:pt x="0" y="419100"/>
                </a:moveTo>
                <a:lnTo>
                  <a:pt x="419100" y="0"/>
                </a:lnTo>
                <a:lnTo>
                  <a:pt x="1581150" y="0"/>
                </a:lnTo>
              </a:path>
            </a:pathLst>
          </a:custGeom>
          <a:noFill/>
          <a:ln>
            <a:solidFill>
              <a:schemeClr val="accent6">
                <a:lumMod val="75000"/>
                <a:lumOff val="2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Freeform: Shape 14">
            <a:extLst>
              <a:ext uri="{FF2B5EF4-FFF2-40B4-BE49-F238E27FC236}">
                <a16:creationId xmlns:a16="http://schemas.microsoft.com/office/drawing/2014/main" id="{9A2DAD2E-2DD3-451D-8D63-7414B498EAEA}"/>
              </a:ext>
            </a:extLst>
          </p:cNvPr>
          <p:cNvSpPr/>
          <p:nvPr/>
        </p:nvSpPr>
        <p:spPr>
          <a:xfrm flipH="1" flipV="1">
            <a:off x="8016610" y="4877811"/>
            <a:ext cx="794455" cy="143773"/>
          </a:xfrm>
          <a:custGeom>
            <a:avLst/>
            <a:gdLst>
              <a:gd name="connsiteX0" fmla="*/ 0 w 1581150"/>
              <a:gd name="connsiteY0" fmla="*/ 419100 h 419100"/>
              <a:gd name="connsiteX1" fmla="*/ 419100 w 1581150"/>
              <a:gd name="connsiteY1" fmla="*/ 0 h 419100"/>
              <a:gd name="connsiteX2" fmla="*/ 1581150 w 1581150"/>
              <a:gd name="connsiteY2" fmla="*/ 0 h 419100"/>
            </a:gdLst>
            <a:ahLst/>
            <a:cxnLst>
              <a:cxn ang="0">
                <a:pos x="connsiteX0" y="connsiteY0"/>
              </a:cxn>
              <a:cxn ang="0">
                <a:pos x="connsiteX1" y="connsiteY1"/>
              </a:cxn>
              <a:cxn ang="0">
                <a:pos x="connsiteX2" y="connsiteY2"/>
              </a:cxn>
            </a:cxnLst>
            <a:rect l="l" t="t" r="r" b="b"/>
            <a:pathLst>
              <a:path w="1581150" h="419100">
                <a:moveTo>
                  <a:pt x="0" y="419100"/>
                </a:moveTo>
                <a:lnTo>
                  <a:pt x="419100" y="0"/>
                </a:lnTo>
                <a:lnTo>
                  <a:pt x="1581150" y="0"/>
                </a:lnTo>
              </a:path>
            </a:pathLst>
          </a:custGeom>
          <a:noFill/>
          <a:ln>
            <a:solidFill>
              <a:schemeClr val="accent6">
                <a:lumMod val="75000"/>
                <a:lumOff val="2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8" name="Group 57"/>
          <p:cNvGrpSpPr/>
          <p:nvPr/>
        </p:nvGrpSpPr>
        <p:grpSpPr>
          <a:xfrm>
            <a:off x="9043400" y="1455096"/>
            <a:ext cx="2816352" cy="2210183"/>
            <a:chOff x="393315" y="1603812"/>
            <a:chExt cx="2816352" cy="2210183"/>
          </a:xfrm>
          <a:effectLst/>
        </p:grpSpPr>
        <p:sp>
          <p:nvSpPr>
            <p:cNvPr id="59" name="Rectangle 58"/>
            <p:cNvSpPr/>
            <p:nvPr/>
          </p:nvSpPr>
          <p:spPr>
            <a:xfrm flipH="1">
              <a:off x="393315" y="1645488"/>
              <a:ext cx="2816352" cy="335038"/>
            </a:xfrm>
            <a:prstGeom prst="rect">
              <a:avLst/>
            </a:prstGeom>
            <a:solidFill>
              <a:schemeClr val="bg2">
                <a:lumMod val="50000"/>
              </a:schemeClr>
            </a:solidFill>
            <a:ln w="1905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rot="16200000" flipH="1">
              <a:off x="1738692" y="594279"/>
              <a:ext cx="45719" cy="2735694"/>
            </a:xfrm>
            <a:prstGeom prst="rect">
              <a:avLst/>
            </a:prstGeom>
            <a:solidFill>
              <a:schemeClr val="bg1"/>
            </a:solidFill>
            <a:ln w="19050">
              <a:solidFill>
                <a:srgbClr val="0070C0"/>
              </a:solidFill>
            </a:ln>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p:cNvSpPr/>
            <p:nvPr/>
          </p:nvSpPr>
          <p:spPr>
            <a:xfrm>
              <a:off x="464475" y="1998113"/>
              <a:ext cx="26670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Embrace and use different ways of knowing, different ways of being, and diversity of discipline (content) expertise to bring about mutual and transformative learning</a:t>
              </a:r>
            </a:p>
          </p:txBody>
        </p:sp>
        <p:sp>
          <p:nvSpPr>
            <p:cNvPr id="62" name="TextBox 61"/>
            <p:cNvSpPr txBox="1"/>
            <p:nvPr/>
          </p:nvSpPr>
          <p:spPr>
            <a:xfrm flipH="1">
              <a:off x="428051" y="1603812"/>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innerShdw blurRad="63500" dist="50800" dir="10800000">
                      <a:prstClr val="black">
                        <a:alpha val="50000"/>
                      </a:prstClr>
                    </a:innerShdw>
                  </a:effectLst>
                  <a:uLnTx/>
                  <a:uFillTx/>
                  <a:latin typeface="Calibri" panose="020F0502020204030204"/>
                  <a:ea typeface="+mn-ea"/>
                  <a:cs typeface="+mn-cs"/>
                </a:rPr>
                <a:t>Transdisciplinary</a:t>
              </a:r>
            </a:p>
          </p:txBody>
        </p:sp>
      </p:grpSp>
      <p:sp>
        <p:nvSpPr>
          <p:cNvPr id="63" name="TextBox 62"/>
          <p:cNvSpPr txBox="1"/>
          <p:nvPr/>
        </p:nvSpPr>
        <p:spPr>
          <a:xfrm>
            <a:off x="513463" y="6002553"/>
            <a:ext cx="914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ockwell" pitchFamily="18" charset="0"/>
                <a:ea typeface="+mn-ea"/>
                <a:cs typeface="+mn-cs"/>
              </a:rPr>
              <a:t>Coaching + Philosophical Principles</a:t>
            </a:r>
            <a:r>
              <a:rPr kumimoji="0" lang="en-US" sz="2800" b="1" i="0" u="none" strike="noStrike" kern="1200" cap="none" spc="0" normalizeH="0" baseline="0" noProof="0" dirty="0">
                <a:ln>
                  <a:noFill/>
                </a:ln>
                <a:solidFill>
                  <a:prstClr val="black">
                    <a:lumMod val="65000"/>
                    <a:lumOff val="35000"/>
                  </a:prstClr>
                </a:solidFill>
                <a:effectLst/>
                <a:uLnTx/>
                <a:uFillTx/>
                <a:latin typeface="Rockwell" pitchFamily="18" charset="0"/>
                <a:ea typeface="+mn-ea"/>
                <a:cs typeface="+mn-cs"/>
              </a:rPr>
              <a:t> </a:t>
            </a:r>
          </a:p>
        </p:txBody>
      </p:sp>
      <p:pic>
        <p:nvPicPr>
          <p:cNvPr id="64" name="Picture 63"/>
          <p:cNvPicPr/>
          <p:nvPr/>
        </p:nvPicPr>
        <p:blipFill>
          <a:blip r:embed="rId4" cstate="print">
            <a:extLst>
              <a:ext uri="{28A0092B-C50C-407E-A947-70E740481C1C}">
                <a14:useLocalDpi xmlns:a14="http://schemas.microsoft.com/office/drawing/2010/main" val="0"/>
              </a:ext>
            </a:extLst>
          </a:blip>
          <a:stretch>
            <a:fillRect/>
          </a:stretch>
        </p:blipFill>
        <p:spPr>
          <a:xfrm>
            <a:off x="10343005" y="6616930"/>
            <a:ext cx="1037120" cy="188273"/>
          </a:xfrm>
          <a:prstGeom prst="rect">
            <a:avLst/>
          </a:prstGeom>
        </p:spPr>
      </p:pic>
    </p:spTree>
    <p:extLst>
      <p:ext uri="{BB962C8B-B14F-4D97-AF65-F5344CB8AC3E}">
        <p14:creationId xmlns:p14="http://schemas.microsoft.com/office/powerpoint/2010/main" val="232125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7239DF3-E0A2-4E86-B0B0-8F0C13F1E13C}"/>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988FADBF-3580-4A3A-8F89-929FFBB8EBCF}"/>
              </a:ext>
            </a:extLst>
          </p:cNvPr>
          <p:cNvSpPr/>
          <p:nvPr/>
        </p:nvSpPr>
        <p:spPr>
          <a:xfrm>
            <a:off x="0" y="51180"/>
            <a:ext cx="12192000"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C2708AFF-1040-4647-B014-72231248911C}"/>
              </a:ext>
            </a:extLst>
          </p:cNvPr>
          <p:cNvSpPr txBox="1">
            <a:spLocks/>
          </p:cNvSpPr>
          <p:nvPr/>
        </p:nvSpPr>
        <p:spPr>
          <a:xfrm>
            <a:off x="658981" y="189122"/>
            <a:ext cx="11541811" cy="506574"/>
          </a:xfrm>
          <a:prstGeom prst="rect">
            <a:avLst/>
          </a:prstGeom>
        </p:spPr>
        <p:txBody>
          <a:bodyPr/>
          <a:lstStyle>
            <a:lvl1pPr algn="l" defTabSz="914400" rtl="0" eaLnBrk="1" latinLnBrk="0" hangingPunct="1">
              <a:lnSpc>
                <a:spcPct val="90000"/>
              </a:lnSpc>
              <a:spcBef>
                <a:spcPct val="0"/>
              </a:spcBef>
              <a:buNone/>
              <a:defRPr sz="36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250A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Matching Coaching Stances with HS Re-design Levers Perspective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IN"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ctangle: Rounded Corners 11">
            <a:extLst>
              <a:ext uri="{FF2B5EF4-FFF2-40B4-BE49-F238E27FC236}">
                <a16:creationId xmlns:a16="http://schemas.microsoft.com/office/drawing/2014/main" id="{5ACB866E-EF3A-4D85-8813-93F436A88C5E}"/>
              </a:ext>
            </a:extLst>
          </p:cNvPr>
          <p:cNvSpPr/>
          <p:nvPr/>
        </p:nvSpPr>
        <p:spPr>
          <a:xfrm>
            <a:off x="671811" y="2000613"/>
            <a:ext cx="10916479" cy="506574"/>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13F051E-10DE-4E14-B197-D887AE61EDFD}"/>
              </a:ext>
            </a:extLst>
          </p:cNvPr>
          <p:cNvCxnSpPr/>
          <p:nvPr/>
        </p:nvCxnSpPr>
        <p:spPr>
          <a:xfrm>
            <a:off x="8822443"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4F8EB2-DFB0-4E23-9E45-98A20430B429}"/>
              </a:ext>
            </a:extLst>
          </p:cNvPr>
          <p:cNvCxnSpPr/>
          <p:nvPr/>
        </p:nvCxnSpPr>
        <p:spPr>
          <a:xfrm>
            <a:off x="7458635"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BB38BE-8CB6-462D-BF52-3218869A8718}"/>
              </a:ext>
            </a:extLst>
          </p:cNvPr>
          <p:cNvCxnSpPr/>
          <p:nvPr/>
        </p:nvCxnSpPr>
        <p:spPr>
          <a:xfrm>
            <a:off x="6094827"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75E412-F5A9-495D-83CE-46928253D89A}"/>
              </a:ext>
            </a:extLst>
          </p:cNvPr>
          <p:cNvCxnSpPr/>
          <p:nvPr/>
        </p:nvCxnSpPr>
        <p:spPr>
          <a:xfrm>
            <a:off x="4731019"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DE9836-A500-4C13-97FE-F032365B02D7}"/>
              </a:ext>
            </a:extLst>
          </p:cNvPr>
          <p:cNvCxnSpPr/>
          <p:nvPr/>
        </p:nvCxnSpPr>
        <p:spPr>
          <a:xfrm>
            <a:off x="3367211"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64BF78EE-C020-45DD-B371-5D9A0F0F234E}"/>
              </a:ext>
            </a:extLst>
          </p:cNvPr>
          <p:cNvSpPr/>
          <p:nvPr/>
        </p:nvSpPr>
        <p:spPr>
          <a:xfrm rot="16200000">
            <a:off x="387543" y="2119769"/>
            <a:ext cx="316128" cy="1843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8995E147-5A21-40D1-BB75-21F04AB7362A}"/>
              </a:ext>
            </a:extLst>
          </p:cNvPr>
          <p:cNvSpPr/>
          <p:nvPr/>
        </p:nvSpPr>
        <p:spPr>
          <a:xfrm rot="5400000">
            <a:off x="11583901" y="2136395"/>
            <a:ext cx="316128" cy="1843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74D9BC2C-17DB-4C5A-97D3-9152E089228A}"/>
              </a:ext>
            </a:extLst>
          </p:cNvPr>
          <p:cNvCxnSpPr/>
          <p:nvPr/>
        </p:nvCxnSpPr>
        <p:spPr>
          <a:xfrm>
            <a:off x="2003403"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AC35CAC-31B7-49B8-98F1-DC94D3D5CA65}"/>
              </a:ext>
            </a:extLst>
          </p:cNvPr>
          <p:cNvSpPr txBox="1"/>
          <p:nvPr/>
        </p:nvSpPr>
        <p:spPr>
          <a:xfrm>
            <a:off x="819599" y="2011866"/>
            <a:ext cx="1003801"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43F2FB62-F798-4CD0-9778-33D62F58A694}"/>
              </a:ext>
            </a:extLst>
          </p:cNvPr>
          <p:cNvSpPr txBox="1"/>
          <p:nvPr/>
        </p:nvSpPr>
        <p:spPr>
          <a:xfrm>
            <a:off x="2300425" y="2011866"/>
            <a:ext cx="769763"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34FF8516-8B9A-4018-9CCA-922093519290}"/>
              </a:ext>
            </a:extLst>
          </p:cNvPr>
          <p:cNvSpPr txBox="1"/>
          <p:nvPr/>
        </p:nvSpPr>
        <p:spPr>
          <a:xfrm>
            <a:off x="3664232" y="2011866"/>
            <a:ext cx="769763"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CDAEEA88-DCC5-435F-8ED4-A998EF98D416}"/>
              </a:ext>
            </a:extLst>
          </p:cNvPr>
          <p:cNvSpPr txBox="1"/>
          <p:nvPr/>
        </p:nvSpPr>
        <p:spPr>
          <a:xfrm>
            <a:off x="5028041" y="2011866"/>
            <a:ext cx="769763"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5AB8EDC9-07B6-48A8-8D07-209819CB8E59}"/>
              </a:ext>
            </a:extLst>
          </p:cNvPr>
          <p:cNvSpPr txBox="1"/>
          <p:nvPr/>
        </p:nvSpPr>
        <p:spPr>
          <a:xfrm>
            <a:off x="6450358" y="2011866"/>
            <a:ext cx="652744"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A4803766-6B0E-427F-AD51-689B3D106A13}"/>
              </a:ext>
            </a:extLst>
          </p:cNvPr>
          <p:cNvSpPr txBox="1"/>
          <p:nvPr/>
        </p:nvSpPr>
        <p:spPr>
          <a:xfrm>
            <a:off x="7716460" y="2011866"/>
            <a:ext cx="1003801"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80FCEEEF-57B9-4399-A851-E7EB66A99226}"/>
              </a:ext>
            </a:extLst>
          </p:cNvPr>
          <p:cNvSpPr txBox="1"/>
          <p:nvPr/>
        </p:nvSpPr>
        <p:spPr>
          <a:xfrm>
            <a:off x="9119465" y="2011866"/>
            <a:ext cx="769763"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cxnSp>
        <p:nvCxnSpPr>
          <p:cNvPr id="50" name="Straight Connector 49">
            <a:extLst>
              <a:ext uri="{FF2B5EF4-FFF2-40B4-BE49-F238E27FC236}">
                <a16:creationId xmlns:a16="http://schemas.microsoft.com/office/drawing/2014/main" id="{5AE92E8F-2BCE-4BD3-A544-5FEDC3D8BABA}"/>
              </a:ext>
            </a:extLst>
          </p:cNvPr>
          <p:cNvCxnSpPr/>
          <p:nvPr/>
        </p:nvCxnSpPr>
        <p:spPr>
          <a:xfrm>
            <a:off x="10186251" y="1958634"/>
            <a:ext cx="0" cy="5065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17FFFCA-A9BC-4262-886C-8AFB926C3257}"/>
              </a:ext>
            </a:extLst>
          </p:cNvPr>
          <p:cNvSpPr txBox="1"/>
          <p:nvPr/>
        </p:nvSpPr>
        <p:spPr>
          <a:xfrm>
            <a:off x="10541783" y="2011866"/>
            <a:ext cx="652744"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t>
            </a:r>
          </a:p>
        </p:txBody>
      </p:sp>
      <p:sp>
        <p:nvSpPr>
          <p:cNvPr id="52" name="TextBox 51">
            <a:extLst>
              <a:ext uri="{FF2B5EF4-FFF2-40B4-BE49-F238E27FC236}">
                <a16:creationId xmlns:a16="http://schemas.microsoft.com/office/drawing/2014/main" id="{77F26E49-9E11-49F7-BDC6-09712169C7CF}"/>
              </a:ext>
            </a:extLst>
          </p:cNvPr>
          <p:cNvSpPr txBox="1"/>
          <p:nvPr/>
        </p:nvSpPr>
        <p:spPr>
          <a:xfrm>
            <a:off x="8331133" y="2779252"/>
            <a:ext cx="1234633"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563D"/>
                </a:solidFill>
                <a:effectLst/>
                <a:uLnTx/>
                <a:uFillTx/>
                <a:latin typeface="Verdana" panose="020B0604030504040204" pitchFamily="34" charset="0"/>
                <a:ea typeface="Verdana" panose="020B0604030504040204" pitchFamily="34" charset="0"/>
                <a:cs typeface="Arial" panose="020B0604020202020204" pitchFamily="34" charset="0"/>
              </a:rPr>
              <a:t>CELEBRATE!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0563D"/>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B11FACC9-3AE3-4572-BCBF-3E82B3FB7FC4}"/>
              </a:ext>
            </a:extLst>
          </p:cNvPr>
          <p:cNvGrpSpPr/>
          <p:nvPr/>
        </p:nvGrpSpPr>
        <p:grpSpPr>
          <a:xfrm rot="10800000">
            <a:off x="8639743" y="2473758"/>
            <a:ext cx="428721" cy="761016"/>
            <a:chOff x="8523451" y="5331312"/>
            <a:chExt cx="321230" cy="610206"/>
          </a:xfrm>
        </p:grpSpPr>
        <p:sp>
          <p:nvSpPr>
            <p:cNvPr id="54" name="Rectangle 53">
              <a:extLst>
                <a:ext uri="{FF2B5EF4-FFF2-40B4-BE49-F238E27FC236}">
                  <a16:creationId xmlns:a16="http://schemas.microsoft.com/office/drawing/2014/main" id="{54D3F1ED-8643-40DB-94F1-69534CD521B8}"/>
                </a:ext>
              </a:extLst>
            </p:cNvPr>
            <p:cNvSpPr/>
            <p:nvPr/>
          </p:nvSpPr>
          <p:spPr>
            <a:xfrm>
              <a:off x="8677619" y="5331312"/>
              <a:ext cx="12894" cy="541049"/>
            </a:xfrm>
            <a:prstGeom prst="rect">
              <a:avLst/>
            </a:prstGeom>
            <a:solidFill>
              <a:srgbClr val="F05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10-Point Star 146">
              <a:extLst>
                <a:ext uri="{FF2B5EF4-FFF2-40B4-BE49-F238E27FC236}">
                  <a16:creationId xmlns:a16="http://schemas.microsoft.com/office/drawing/2014/main" id="{AEFB6AF8-5EE8-4874-8F41-27C5E1C0371E}"/>
                </a:ext>
              </a:extLst>
            </p:cNvPr>
            <p:cNvSpPr/>
            <p:nvPr/>
          </p:nvSpPr>
          <p:spPr>
            <a:xfrm>
              <a:off x="8523451" y="5620288"/>
              <a:ext cx="321230" cy="321230"/>
            </a:xfrm>
            <a:prstGeom prst="star10">
              <a:avLst>
                <a:gd name="adj" fmla="val 19849"/>
                <a:gd name="hf" fmla="val 105146"/>
              </a:avLst>
            </a:prstGeom>
            <a:solidFill>
              <a:srgbClr val="F05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FF21388E-E44D-44AC-8E95-D96BF38E2AEC}"/>
              </a:ext>
            </a:extLst>
          </p:cNvPr>
          <p:cNvGrpSpPr/>
          <p:nvPr/>
        </p:nvGrpSpPr>
        <p:grpSpPr>
          <a:xfrm>
            <a:off x="10774672" y="2453752"/>
            <a:ext cx="321230" cy="610206"/>
            <a:chOff x="8523451" y="5331312"/>
            <a:chExt cx="321230" cy="610206"/>
          </a:xfrm>
        </p:grpSpPr>
        <p:sp>
          <p:nvSpPr>
            <p:cNvPr id="57" name="Rectangle 56">
              <a:extLst>
                <a:ext uri="{FF2B5EF4-FFF2-40B4-BE49-F238E27FC236}">
                  <a16:creationId xmlns:a16="http://schemas.microsoft.com/office/drawing/2014/main" id="{0596E39D-FEEF-4CB9-A8DF-BA1BE5C2358D}"/>
                </a:ext>
              </a:extLst>
            </p:cNvPr>
            <p:cNvSpPr/>
            <p:nvPr/>
          </p:nvSpPr>
          <p:spPr>
            <a:xfrm>
              <a:off x="8677619" y="5331312"/>
              <a:ext cx="12894" cy="541049"/>
            </a:xfrm>
            <a:prstGeom prst="rect">
              <a:avLst/>
            </a:prstGeom>
            <a:solidFill>
              <a:srgbClr val="F05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10-Point Star 146">
              <a:extLst>
                <a:ext uri="{FF2B5EF4-FFF2-40B4-BE49-F238E27FC236}">
                  <a16:creationId xmlns:a16="http://schemas.microsoft.com/office/drawing/2014/main" id="{B482DEFF-833E-4B3A-9A63-08F298D0AA28}"/>
                </a:ext>
              </a:extLst>
            </p:cNvPr>
            <p:cNvSpPr/>
            <p:nvPr/>
          </p:nvSpPr>
          <p:spPr>
            <a:xfrm>
              <a:off x="8523451" y="5620288"/>
              <a:ext cx="321230" cy="321230"/>
            </a:xfrm>
            <a:prstGeom prst="star10">
              <a:avLst>
                <a:gd name="adj" fmla="val 19849"/>
                <a:gd name="hf" fmla="val 105146"/>
              </a:avLst>
            </a:prstGeom>
            <a:solidFill>
              <a:srgbClr val="F05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64D04D25-3AE5-4327-8E62-F106B7386845}"/>
              </a:ext>
            </a:extLst>
          </p:cNvPr>
          <p:cNvSpPr txBox="1"/>
          <p:nvPr/>
        </p:nvSpPr>
        <p:spPr>
          <a:xfrm>
            <a:off x="11050322" y="2592827"/>
            <a:ext cx="1075936" cy="276999"/>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0563D"/>
                </a:solidFill>
                <a:effectLst/>
                <a:uLnTx/>
                <a:uFillTx/>
                <a:latin typeface="Verdana" panose="020B0604030504040204" pitchFamily="34" charset="0"/>
                <a:ea typeface="Verdana" panose="020B0604030504040204" pitchFamily="34" charset="0"/>
                <a:cs typeface="Arial" panose="020B0604020202020204" pitchFamily="34" charset="0"/>
              </a:rPr>
              <a:t>AWESOME</a:t>
            </a:r>
          </a:p>
        </p:txBody>
      </p:sp>
      <p:grpSp>
        <p:nvGrpSpPr>
          <p:cNvPr id="60" name="Group 59">
            <a:extLst>
              <a:ext uri="{FF2B5EF4-FFF2-40B4-BE49-F238E27FC236}">
                <a16:creationId xmlns:a16="http://schemas.microsoft.com/office/drawing/2014/main" id="{31940711-584C-4344-A336-CBF65811BDB3}"/>
              </a:ext>
            </a:extLst>
          </p:cNvPr>
          <p:cNvGrpSpPr/>
          <p:nvPr/>
        </p:nvGrpSpPr>
        <p:grpSpPr>
          <a:xfrm>
            <a:off x="1292324" y="2904654"/>
            <a:ext cx="9794438" cy="3221943"/>
            <a:chOff x="1785911" y="3056580"/>
            <a:chExt cx="8904035" cy="2929039"/>
          </a:xfrm>
        </p:grpSpPr>
        <p:grpSp>
          <p:nvGrpSpPr>
            <p:cNvPr id="61" name="Group 60">
              <a:extLst>
                <a:ext uri="{FF2B5EF4-FFF2-40B4-BE49-F238E27FC236}">
                  <a16:creationId xmlns:a16="http://schemas.microsoft.com/office/drawing/2014/main" id="{CF3F00CE-9B46-469C-8DA1-5A13F1E88567}"/>
                </a:ext>
              </a:extLst>
            </p:cNvPr>
            <p:cNvGrpSpPr/>
            <p:nvPr/>
          </p:nvGrpSpPr>
          <p:grpSpPr>
            <a:xfrm>
              <a:off x="1785911" y="3056580"/>
              <a:ext cx="7906635" cy="2589051"/>
              <a:chOff x="1539427" y="2979806"/>
              <a:chExt cx="8521800" cy="2924941"/>
            </a:xfrm>
          </p:grpSpPr>
          <p:grpSp>
            <p:nvGrpSpPr>
              <p:cNvPr id="81" name="Group 80">
                <a:extLst>
                  <a:ext uri="{FF2B5EF4-FFF2-40B4-BE49-F238E27FC236}">
                    <a16:creationId xmlns:a16="http://schemas.microsoft.com/office/drawing/2014/main" id="{024302CE-8C61-4BBA-B5B3-63690D3CE9EF}"/>
                  </a:ext>
                </a:extLst>
              </p:cNvPr>
              <p:cNvGrpSpPr/>
              <p:nvPr/>
            </p:nvGrpSpPr>
            <p:grpSpPr>
              <a:xfrm>
                <a:off x="1539427" y="3066449"/>
                <a:ext cx="3286223" cy="2838298"/>
                <a:chOff x="1485982" y="3175285"/>
                <a:chExt cx="3286223" cy="2838298"/>
              </a:xfrm>
            </p:grpSpPr>
            <p:sp>
              <p:nvSpPr>
                <p:cNvPr id="87" name="TextBox 86">
                  <a:extLst>
                    <a:ext uri="{FF2B5EF4-FFF2-40B4-BE49-F238E27FC236}">
                      <a16:creationId xmlns:a16="http://schemas.microsoft.com/office/drawing/2014/main" id="{3A4CAFF7-FA15-4D44-9FFA-9F9471DC8D09}"/>
                    </a:ext>
                  </a:extLst>
                </p:cNvPr>
                <p:cNvSpPr txBox="1"/>
                <p:nvPr/>
              </p:nvSpPr>
              <p:spPr>
                <a:xfrm>
                  <a:off x="1510327" y="3175285"/>
                  <a:ext cx="824910"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1</a:t>
                  </a:r>
                </a:p>
              </p:txBody>
            </p:sp>
            <p:cxnSp>
              <p:nvCxnSpPr>
                <p:cNvPr id="88" name="Straight Connector 87">
                  <a:extLst>
                    <a:ext uri="{FF2B5EF4-FFF2-40B4-BE49-F238E27FC236}">
                      <a16:creationId xmlns:a16="http://schemas.microsoft.com/office/drawing/2014/main" id="{B64A3DA0-6946-4A7B-B15D-F195EDA371FC}"/>
                    </a:ext>
                  </a:extLst>
                </p:cNvPr>
                <p:cNvCxnSpPr/>
                <p:nvPr/>
              </p:nvCxnSpPr>
              <p:spPr>
                <a:xfrm>
                  <a:off x="2697841" y="3320050"/>
                  <a:ext cx="2074364" cy="0"/>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9518640-F080-47BD-BFB7-FC26AF2CA4D3}"/>
                    </a:ext>
                  </a:extLst>
                </p:cNvPr>
                <p:cNvSpPr txBox="1"/>
                <p:nvPr/>
              </p:nvSpPr>
              <p:spPr>
                <a:xfrm>
                  <a:off x="1485982" y="3679725"/>
                  <a:ext cx="873599"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2 </a:t>
                  </a:r>
                </a:p>
              </p:txBody>
            </p:sp>
            <p:sp>
              <p:nvSpPr>
                <p:cNvPr id="90" name="TextBox 89">
                  <a:extLst>
                    <a:ext uri="{FF2B5EF4-FFF2-40B4-BE49-F238E27FC236}">
                      <a16:creationId xmlns:a16="http://schemas.microsoft.com/office/drawing/2014/main" id="{2F2D88E8-AD76-44B6-9931-79F812CD585C}"/>
                    </a:ext>
                  </a:extLst>
                </p:cNvPr>
                <p:cNvSpPr txBox="1"/>
                <p:nvPr/>
              </p:nvSpPr>
              <p:spPr>
                <a:xfrm>
                  <a:off x="1485982" y="4184165"/>
                  <a:ext cx="873599"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3 </a:t>
                  </a:r>
                </a:p>
              </p:txBody>
            </p:sp>
            <p:sp>
              <p:nvSpPr>
                <p:cNvPr id="91" name="TextBox 90">
                  <a:extLst>
                    <a:ext uri="{FF2B5EF4-FFF2-40B4-BE49-F238E27FC236}">
                      <a16:creationId xmlns:a16="http://schemas.microsoft.com/office/drawing/2014/main" id="{0461FF6A-30A4-4EB2-AC2F-3E99ECA4FC13}"/>
                    </a:ext>
                  </a:extLst>
                </p:cNvPr>
                <p:cNvSpPr txBox="1"/>
                <p:nvPr/>
              </p:nvSpPr>
              <p:spPr>
                <a:xfrm>
                  <a:off x="1485982" y="4688606"/>
                  <a:ext cx="873599"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4 </a:t>
                  </a:r>
                </a:p>
              </p:txBody>
            </p:sp>
            <p:sp>
              <p:nvSpPr>
                <p:cNvPr id="92" name="TextBox 91">
                  <a:extLst>
                    <a:ext uri="{FF2B5EF4-FFF2-40B4-BE49-F238E27FC236}">
                      <a16:creationId xmlns:a16="http://schemas.microsoft.com/office/drawing/2014/main" id="{A64C0AE0-15A9-411B-A66F-D966C4127956}"/>
                    </a:ext>
                  </a:extLst>
                </p:cNvPr>
                <p:cNvSpPr txBox="1"/>
                <p:nvPr/>
              </p:nvSpPr>
              <p:spPr>
                <a:xfrm>
                  <a:off x="1510327" y="5193047"/>
                  <a:ext cx="824909"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5</a:t>
                  </a:r>
                </a:p>
              </p:txBody>
            </p:sp>
            <p:sp>
              <p:nvSpPr>
                <p:cNvPr id="93" name="TextBox 92">
                  <a:extLst>
                    <a:ext uri="{FF2B5EF4-FFF2-40B4-BE49-F238E27FC236}">
                      <a16:creationId xmlns:a16="http://schemas.microsoft.com/office/drawing/2014/main" id="{EE58BF4A-D19E-4395-AA1F-4326D85235AF}"/>
                    </a:ext>
                  </a:extLst>
                </p:cNvPr>
                <p:cNvSpPr txBox="1"/>
                <p:nvPr/>
              </p:nvSpPr>
              <p:spPr>
                <a:xfrm>
                  <a:off x="1485982" y="5697486"/>
                  <a:ext cx="873599" cy="3160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6 </a:t>
                  </a:r>
                </a:p>
              </p:txBody>
            </p:sp>
          </p:grpSp>
          <p:cxnSp>
            <p:nvCxnSpPr>
              <p:cNvPr id="82" name="Straight Connector 81">
                <a:extLst>
                  <a:ext uri="{FF2B5EF4-FFF2-40B4-BE49-F238E27FC236}">
                    <a16:creationId xmlns:a16="http://schemas.microsoft.com/office/drawing/2014/main" id="{830B7B8A-397E-4CA1-B375-3C6F63C99EF3}"/>
                  </a:ext>
                </a:extLst>
              </p:cNvPr>
              <p:cNvCxnSpPr/>
              <p:nvPr/>
            </p:nvCxnSpPr>
            <p:spPr>
              <a:xfrm>
                <a:off x="3023385" y="2979806"/>
                <a:ext cx="2836817" cy="0"/>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5E9BB20-3C7A-4349-B990-D771F2509BBB}"/>
                  </a:ext>
                </a:extLst>
              </p:cNvPr>
              <p:cNvCxnSpPr/>
              <p:nvPr/>
            </p:nvCxnSpPr>
            <p:spPr>
              <a:xfrm>
                <a:off x="2751286" y="4211856"/>
                <a:ext cx="2923501" cy="0"/>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11A0714-1D4C-42B9-8CCE-A80F6B16C80D}"/>
                  </a:ext>
                </a:extLst>
              </p:cNvPr>
              <p:cNvCxnSpPr/>
              <p:nvPr/>
            </p:nvCxnSpPr>
            <p:spPr>
              <a:xfrm>
                <a:off x="3023385" y="3980448"/>
                <a:ext cx="4030507" cy="0"/>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B15D0BA-A90F-4DD3-9334-79A41966EE76}"/>
                  </a:ext>
                </a:extLst>
              </p:cNvPr>
              <p:cNvCxnSpPr/>
              <p:nvPr/>
            </p:nvCxnSpPr>
            <p:spPr>
              <a:xfrm>
                <a:off x="3023385" y="4480769"/>
                <a:ext cx="5413326" cy="0"/>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8463D1A-8CCD-44C6-B735-3F1717A3E444}"/>
                  </a:ext>
                </a:extLst>
              </p:cNvPr>
              <p:cNvCxnSpPr/>
              <p:nvPr/>
            </p:nvCxnSpPr>
            <p:spPr>
              <a:xfrm>
                <a:off x="3023385" y="4981089"/>
                <a:ext cx="7037842" cy="1"/>
              </a:xfrm>
              <a:prstGeom prst="line">
                <a:avLst/>
              </a:prstGeom>
              <a:ln>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3E7B9288-A210-42C9-93B9-4FF8A1CE84B4}"/>
                </a:ext>
              </a:extLst>
            </p:cNvPr>
            <p:cNvGrpSpPr/>
            <p:nvPr/>
          </p:nvGrpSpPr>
          <p:grpSpPr>
            <a:xfrm>
              <a:off x="4669173" y="3100337"/>
              <a:ext cx="6020773" cy="2885282"/>
              <a:chOff x="4669173" y="3100337"/>
              <a:chExt cx="6020773" cy="2885282"/>
            </a:xfrm>
          </p:grpSpPr>
          <p:sp>
            <p:nvSpPr>
              <p:cNvPr id="63" name="Notched Right Arrow 8">
                <a:extLst>
                  <a:ext uri="{FF2B5EF4-FFF2-40B4-BE49-F238E27FC236}">
                    <a16:creationId xmlns:a16="http://schemas.microsoft.com/office/drawing/2014/main" id="{5A37E196-7C57-4DD3-8C26-253523847C7D}"/>
                  </a:ext>
                </a:extLst>
              </p:cNvPr>
              <p:cNvSpPr/>
              <p:nvPr/>
            </p:nvSpPr>
            <p:spPr>
              <a:xfrm>
                <a:off x="4669173" y="3100337"/>
                <a:ext cx="900018" cy="32215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Notched Right Arrow 9">
                <a:extLst>
                  <a:ext uri="{FF2B5EF4-FFF2-40B4-BE49-F238E27FC236}">
                    <a16:creationId xmlns:a16="http://schemas.microsoft.com/office/drawing/2014/main" id="{75A32E8A-B528-4D21-A695-74ABDAFEA239}"/>
                  </a:ext>
                </a:extLst>
              </p:cNvPr>
              <p:cNvSpPr/>
              <p:nvPr/>
            </p:nvSpPr>
            <p:spPr>
              <a:xfrm>
                <a:off x="5461787" y="3543203"/>
                <a:ext cx="1207672" cy="32215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Notched Right Arrow 10">
                <a:extLst>
                  <a:ext uri="{FF2B5EF4-FFF2-40B4-BE49-F238E27FC236}">
                    <a16:creationId xmlns:a16="http://schemas.microsoft.com/office/drawing/2014/main" id="{F144A73E-A6F3-4713-9F65-6446029E7E11}"/>
                  </a:ext>
                </a:extLst>
              </p:cNvPr>
              <p:cNvSpPr/>
              <p:nvPr/>
            </p:nvSpPr>
            <p:spPr>
              <a:xfrm>
                <a:off x="5493152" y="3986069"/>
                <a:ext cx="1529640" cy="32215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Notched Right Arrow 11">
                <a:extLst>
                  <a:ext uri="{FF2B5EF4-FFF2-40B4-BE49-F238E27FC236}">
                    <a16:creationId xmlns:a16="http://schemas.microsoft.com/office/drawing/2014/main" id="{64B3B0D1-9AB5-4D1D-B9BE-39103D68798F}"/>
                  </a:ext>
                </a:extLst>
              </p:cNvPr>
              <p:cNvSpPr/>
              <p:nvPr/>
            </p:nvSpPr>
            <p:spPr>
              <a:xfrm>
                <a:off x="6569307" y="4428935"/>
                <a:ext cx="1050993" cy="32215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Notched Right Arrow 12">
                <a:extLst>
                  <a:ext uri="{FF2B5EF4-FFF2-40B4-BE49-F238E27FC236}">
                    <a16:creationId xmlns:a16="http://schemas.microsoft.com/office/drawing/2014/main" id="{4CEEFD6C-03CF-4C78-87B4-63D33C026D3C}"/>
                  </a:ext>
                </a:extLst>
              </p:cNvPr>
              <p:cNvSpPr/>
              <p:nvPr/>
            </p:nvSpPr>
            <p:spPr>
              <a:xfrm>
                <a:off x="7852305" y="4871802"/>
                <a:ext cx="1244833" cy="32215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Notched Right Arrow 13">
                <a:extLst>
                  <a:ext uri="{FF2B5EF4-FFF2-40B4-BE49-F238E27FC236}">
                    <a16:creationId xmlns:a16="http://schemas.microsoft.com/office/drawing/2014/main" id="{D0081E68-ED4F-44F4-9DA3-5898157DB4C8}"/>
                  </a:ext>
                </a:extLst>
              </p:cNvPr>
              <p:cNvSpPr/>
              <p:nvPr/>
            </p:nvSpPr>
            <p:spPr>
              <a:xfrm>
                <a:off x="9359551" y="5314667"/>
                <a:ext cx="1209697" cy="322155"/>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C732FF09-EDBD-4A22-96F2-BA5367432098}"/>
                  </a:ext>
                </a:extLst>
              </p:cNvPr>
              <p:cNvSpPr txBox="1"/>
              <p:nvPr/>
            </p:nvSpPr>
            <p:spPr>
              <a:xfrm>
                <a:off x="5554380" y="3119157"/>
                <a:ext cx="1321900" cy="276999"/>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July 20 – Aug 14</a:t>
                </a:r>
              </a:p>
            </p:txBody>
          </p:sp>
          <p:sp>
            <p:nvSpPr>
              <p:cNvPr id="70" name="TextBox 69">
                <a:extLst>
                  <a:ext uri="{FF2B5EF4-FFF2-40B4-BE49-F238E27FC236}">
                    <a16:creationId xmlns:a16="http://schemas.microsoft.com/office/drawing/2014/main" id="{B7CA6279-8C29-4042-92A1-BE47C11D3787}"/>
                  </a:ext>
                </a:extLst>
              </p:cNvPr>
              <p:cNvSpPr txBox="1"/>
              <p:nvPr/>
            </p:nvSpPr>
            <p:spPr>
              <a:xfrm>
                <a:off x="6667551" y="3516757"/>
                <a:ext cx="1242648" cy="276999"/>
              </a:xfrm>
              <a:prstGeom prst="rect">
                <a:avLst/>
              </a:prstGeom>
              <a:noFill/>
            </p:spPr>
            <p:txBody>
              <a:bodyPr wrap="none" rtlCol="0" anchor="ctr">
                <a:spAutoFit/>
              </a:bodyPr>
              <a:lstStyle>
                <a:defPPr>
                  <a:defRPr lang="en-US"/>
                </a:defPPr>
                <a:lvl1pPr>
                  <a:defRPr sz="1100" i="1">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Aug 15 – Sep 7</a:t>
                </a:r>
              </a:p>
            </p:txBody>
          </p:sp>
          <p:sp>
            <p:nvSpPr>
              <p:cNvPr id="71" name="TextBox 70">
                <a:extLst>
                  <a:ext uri="{FF2B5EF4-FFF2-40B4-BE49-F238E27FC236}">
                    <a16:creationId xmlns:a16="http://schemas.microsoft.com/office/drawing/2014/main" id="{BC1030C7-FB8E-4564-BD1A-1B0C1AAE0E22}"/>
                  </a:ext>
                </a:extLst>
              </p:cNvPr>
              <p:cNvSpPr txBox="1"/>
              <p:nvPr/>
            </p:nvSpPr>
            <p:spPr>
              <a:xfrm>
                <a:off x="7052297" y="3995835"/>
                <a:ext cx="1327608" cy="276999"/>
              </a:xfrm>
              <a:prstGeom prst="rect">
                <a:avLst/>
              </a:prstGeom>
              <a:noFill/>
            </p:spPr>
            <p:txBody>
              <a:bodyPr wrap="none" rtlCol="0" anchor="ctr">
                <a:spAutoFit/>
              </a:bodyPr>
              <a:lstStyle>
                <a:defPPr>
                  <a:defRPr lang="en-US"/>
                </a:defPPr>
                <a:lvl1pPr>
                  <a:defRPr sz="1100" i="1">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Aug 15 – Sep 17</a:t>
                </a:r>
              </a:p>
            </p:txBody>
          </p:sp>
          <p:sp>
            <p:nvSpPr>
              <p:cNvPr id="72" name="TextBox 71">
                <a:extLst>
                  <a:ext uri="{FF2B5EF4-FFF2-40B4-BE49-F238E27FC236}">
                    <a16:creationId xmlns:a16="http://schemas.microsoft.com/office/drawing/2014/main" id="{F2E95232-C661-4EB6-A0E2-E5100EE3D7E3}"/>
                  </a:ext>
                </a:extLst>
              </p:cNvPr>
              <p:cNvSpPr txBox="1"/>
              <p:nvPr/>
            </p:nvSpPr>
            <p:spPr>
              <a:xfrm>
                <a:off x="7662780" y="4447753"/>
                <a:ext cx="1242648" cy="276999"/>
              </a:xfrm>
              <a:prstGeom prst="rect">
                <a:avLst/>
              </a:prstGeom>
              <a:noFill/>
            </p:spPr>
            <p:txBody>
              <a:bodyPr wrap="none" rtlCol="0" anchor="ctr">
                <a:spAutoFit/>
              </a:bodyPr>
              <a:lstStyle>
                <a:defPPr>
                  <a:defRPr lang="en-US"/>
                </a:defPPr>
                <a:lvl1pPr>
                  <a:defRPr sz="1100" i="1">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Sep 8 – Sep 30</a:t>
                </a:r>
              </a:p>
            </p:txBody>
          </p:sp>
          <p:sp>
            <p:nvSpPr>
              <p:cNvPr id="73" name="TextBox 72">
                <a:extLst>
                  <a:ext uri="{FF2B5EF4-FFF2-40B4-BE49-F238E27FC236}">
                    <a16:creationId xmlns:a16="http://schemas.microsoft.com/office/drawing/2014/main" id="{F1901829-C5CD-4D5B-95B9-299FB43B94D5}"/>
                  </a:ext>
                </a:extLst>
              </p:cNvPr>
              <p:cNvSpPr txBox="1"/>
              <p:nvPr/>
            </p:nvSpPr>
            <p:spPr>
              <a:xfrm>
                <a:off x="9115244" y="4890621"/>
                <a:ext cx="1125629" cy="276999"/>
              </a:xfrm>
              <a:prstGeom prst="rect">
                <a:avLst/>
              </a:prstGeom>
              <a:noFill/>
            </p:spPr>
            <p:txBody>
              <a:bodyPr wrap="none" rtlCol="0" anchor="ctr">
                <a:spAutoFit/>
              </a:bodyPr>
              <a:lstStyle>
                <a:defPPr>
                  <a:defRPr lang="en-US"/>
                </a:defPPr>
                <a:lvl1pPr>
                  <a:defRPr sz="1100" i="1">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Oct 4 – Nov 7</a:t>
                </a:r>
              </a:p>
            </p:txBody>
          </p:sp>
          <p:sp>
            <p:nvSpPr>
              <p:cNvPr id="74" name="TextBox 73">
                <a:extLst>
                  <a:ext uri="{FF2B5EF4-FFF2-40B4-BE49-F238E27FC236}">
                    <a16:creationId xmlns:a16="http://schemas.microsoft.com/office/drawing/2014/main" id="{E0277CD6-0958-47DA-A68B-4FDB877BB7C1}"/>
                  </a:ext>
                </a:extLst>
              </p:cNvPr>
              <p:cNvSpPr txBox="1"/>
              <p:nvPr/>
            </p:nvSpPr>
            <p:spPr>
              <a:xfrm>
                <a:off x="9385165" y="5708620"/>
                <a:ext cx="1304781" cy="276999"/>
              </a:xfrm>
              <a:prstGeom prst="rect">
                <a:avLst/>
              </a:prstGeom>
              <a:noFill/>
            </p:spPr>
            <p:txBody>
              <a:bodyPr wrap="none" rtlCol="0" anchor="ctr">
                <a:spAutoFit/>
              </a:bodyPr>
              <a:lstStyle>
                <a:defPPr>
                  <a:defRPr lang="en-US"/>
                </a:defPPr>
                <a:lvl1pPr>
                  <a:defRPr sz="1100" i="1">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Nov 11 – Dec 11</a:t>
                </a:r>
              </a:p>
            </p:txBody>
          </p:sp>
          <p:sp>
            <p:nvSpPr>
              <p:cNvPr id="75" name="TextBox 74">
                <a:extLst>
                  <a:ext uri="{FF2B5EF4-FFF2-40B4-BE49-F238E27FC236}">
                    <a16:creationId xmlns:a16="http://schemas.microsoft.com/office/drawing/2014/main" id="{2189BECA-B623-4187-9EF3-DA43AB1537CC}"/>
                  </a:ext>
                </a:extLst>
              </p:cNvPr>
              <p:cNvSpPr txBox="1"/>
              <p:nvPr/>
            </p:nvSpPr>
            <p:spPr>
              <a:xfrm>
                <a:off x="4835436" y="3121516"/>
                <a:ext cx="556970"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days</a:t>
                </a:r>
              </a:p>
            </p:txBody>
          </p:sp>
          <p:sp>
            <p:nvSpPr>
              <p:cNvPr id="76" name="TextBox 75">
                <a:extLst>
                  <a:ext uri="{FF2B5EF4-FFF2-40B4-BE49-F238E27FC236}">
                    <a16:creationId xmlns:a16="http://schemas.microsoft.com/office/drawing/2014/main" id="{C31E6F7F-935A-4AA9-8470-68C7CACD5C49}"/>
                  </a:ext>
                </a:extLst>
              </p:cNvPr>
              <p:cNvSpPr txBox="1"/>
              <p:nvPr/>
            </p:nvSpPr>
            <p:spPr>
              <a:xfrm>
                <a:off x="5696786" y="3564382"/>
                <a:ext cx="737674"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18 days</a:t>
                </a:r>
              </a:p>
            </p:txBody>
          </p:sp>
          <p:sp>
            <p:nvSpPr>
              <p:cNvPr id="77" name="TextBox 76">
                <a:extLst>
                  <a:ext uri="{FF2B5EF4-FFF2-40B4-BE49-F238E27FC236}">
                    <a16:creationId xmlns:a16="http://schemas.microsoft.com/office/drawing/2014/main" id="{1B364224-116F-4796-AA45-677BACADD41F}"/>
                  </a:ext>
                </a:extLst>
              </p:cNvPr>
              <p:cNvSpPr txBox="1"/>
              <p:nvPr/>
            </p:nvSpPr>
            <p:spPr>
              <a:xfrm>
                <a:off x="5879611" y="4007248"/>
                <a:ext cx="737674"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24 days</a:t>
                </a:r>
              </a:p>
            </p:txBody>
          </p:sp>
          <p:sp>
            <p:nvSpPr>
              <p:cNvPr id="78" name="TextBox 77">
                <a:extLst>
                  <a:ext uri="{FF2B5EF4-FFF2-40B4-BE49-F238E27FC236}">
                    <a16:creationId xmlns:a16="http://schemas.microsoft.com/office/drawing/2014/main" id="{989D6249-4F2D-432C-B850-0AB0E4774E94}"/>
                  </a:ext>
                </a:extLst>
              </p:cNvPr>
              <p:cNvSpPr txBox="1"/>
              <p:nvPr/>
            </p:nvSpPr>
            <p:spPr>
              <a:xfrm>
                <a:off x="6725968" y="4450114"/>
                <a:ext cx="737674"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16 days</a:t>
                </a:r>
              </a:p>
            </p:txBody>
          </p:sp>
          <p:sp>
            <p:nvSpPr>
              <p:cNvPr id="79" name="TextBox 78">
                <a:extLst>
                  <a:ext uri="{FF2B5EF4-FFF2-40B4-BE49-F238E27FC236}">
                    <a16:creationId xmlns:a16="http://schemas.microsoft.com/office/drawing/2014/main" id="{CAE4FE44-D55F-4187-A180-927CFDB11804}"/>
                  </a:ext>
                </a:extLst>
              </p:cNvPr>
              <p:cNvSpPr txBox="1"/>
              <p:nvPr/>
            </p:nvSpPr>
            <p:spPr>
              <a:xfrm>
                <a:off x="8105886" y="4892981"/>
                <a:ext cx="737674"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25 days</a:t>
                </a:r>
              </a:p>
            </p:txBody>
          </p:sp>
          <p:sp>
            <p:nvSpPr>
              <p:cNvPr id="80" name="TextBox 79">
                <a:extLst>
                  <a:ext uri="{FF2B5EF4-FFF2-40B4-BE49-F238E27FC236}">
                    <a16:creationId xmlns:a16="http://schemas.microsoft.com/office/drawing/2014/main" id="{B63FCB60-2CDF-4CAF-BAC1-B901FFEA00F1}"/>
                  </a:ext>
                </a:extLst>
              </p:cNvPr>
              <p:cNvSpPr txBox="1"/>
              <p:nvPr/>
            </p:nvSpPr>
            <p:spPr>
              <a:xfrm>
                <a:off x="9595563" y="5335846"/>
                <a:ext cx="737674" cy="27979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21 days</a:t>
                </a:r>
              </a:p>
            </p:txBody>
          </p:sp>
        </p:grpSp>
      </p:grpSp>
      <p:sp>
        <p:nvSpPr>
          <p:cNvPr id="3" name="Slide Number Placeholder 2">
            <a:extLst>
              <a:ext uri="{FF2B5EF4-FFF2-40B4-BE49-F238E27FC236}">
                <a16:creationId xmlns:a16="http://schemas.microsoft.com/office/drawing/2014/main" id="{4FA84747-56BB-4401-9E08-4A54BC8285CF}"/>
              </a:ext>
            </a:extLst>
          </p:cNvPr>
          <p:cNvSpPr>
            <a:spLocks noGrp="1"/>
          </p:cNvSpPr>
          <p:nvPr>
            <p:ph type="sldNum" sz="quarter" idx="12"/>
          </p:nvPr>
        </p:nvSpPr>
        <p:spPr>
          <a:xfrm>
            <a:off x="97907" y="79340"/>
            <a:ext cx="382199" cy="36844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224444" y="822960"/>
            <a:ext cx="113053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In thinking about your school(s) HS re-design plan, how might sequencing and coaching stances support implementation?</a:t>
            </a:r>
          </a:p>
        </p:txBody>
      </p:sp>
      <p:pic>
        <p:nvPicPr>
          <p:cNvPr id="94" name="Picture 93"/>
          <p:cNvPicPr/>
          <p:nvPr/>
        </p:nvPicPr>
        <p:blipFill>
          <a:blip r:embed="rId5" cstate="print">
            <a:extLst>
              <a:ext uri="{28A0092B-C50C-407E-A947-70E740481C1C}">
                <a14:useLocalDpi xmlns:a14="http://schemas.microsoft.com/office/drawing/2010/main" val="0"/>
              </a:ext>
            </a:extLst>
          </a:blip>
          <a:stretch>
            <a:fillRect/>
          </a:stretch>
        </p:blipFill>
        <p:spPr>
          <a:xfrm>
            <a:off x="10541783" y="6550428"/>
            <a:ext cx="1108030" cy="207819"/>
          </a:xfrm>
          <a:prstGeom prst="rect">
            <a:avLst/>
          </a:prstGeom>
        </p:spPr>
      </p:pic>
    </p:spTree>
    <p:extLst>
      <p:ext uri="{BB962C8B-B14F-4D97-AF65-F5344CB8AC3E}">
        <p14:creationId xmlns:p14="http://schemas.microsoft.com/office/powerpoint/2010/main" val="121311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ACB3-3DC7-4DD7-AABD-ABA85B24AA35}"/>
              </a:ext>
            </a:extLst>
          </p:cNvPr>
          <p:cNvSpPr>
            <a:spLocks noGrp="1"/>
          </p:cNvSpPr>
          <p:nvPr>
            <p:ph type="title"/>
          </p:nvPr>
        </p:nvSpPr>
        <p:spPr>
          <a:xfrm>
            <a:off x="1750742" y="316005"/>
            <a:ext cx="6529957" cy="1049235"/>
          </a:xfrm>
        </p:spPr>
        <p:txBody>
          <a:bodyPr>
            <a:normAutofit/>
          </a:bodyPr>
          <a:lstStyle/>
          <a:p>
            <a:r>
              <a:rPr lang="en-US" dirty="0"/>
              <a:t>Preview of our Day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694082316"/>
              </p:ext>
            </p:extLst>
          </p:nvPr>
        </p:nvGraphicFramePr>
        <p:xfrm>
          <a:off x="563880" y="1393375"/>
          <a:ext cx="11155680" cy="492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107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4208F-4ECE-4066-B742-1687DC83E5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087FDE-2CBF-4C55-BF78-65E56FD80D5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4D8BD65B-8B40-483B-A31F-3BA5D2417B8D}"/>
              </a:ext>
            </a:extLst>
          </p:cNvPr>
          <p:cNvSpPr/>
          <p:nvPr/>
        </p:nvSpPr>
        <p:spPr>
          <a:xfrm>
            <a:off x="3671453" y="2879787"/>
            <a:ext cx="834043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The Engaged Feedback Checklist</a:t>
            </a:r>
            <a:endParaRPr kumimoji="0" lang="en-IN" sz="4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4" name="Freeform 4">
            <a:extLst>
              <a:ext uri="{FF2B5EF4-FFF2-40B4-BE49-F238E27FC236}">
                <a16:creationId xmlns:a16="http://schemas.microsoft.com/office/drawing/2014/main" id="{7DA1DB01-31E8-47AC-9C4F-07317FBE3E93}"/>
              </a:ext>
            </a:extLst>
          </p:cNvPr>
          <p:cNvSpPr/>
          <p:nvPr/>
        </p:nvSpPr>
        <p:spPr>
          <a:xfrm>
            <a:off x="866302" y="2507673"/>
            <a:ext cx="1967214" cy="2080490"/>
          </a:xfrm>
          <a:custGeom>
            <a:avLst/>
            <a:gdLst>
              <a:gd name="connsiteX0" fmla="*/ 412009 w 909653"/>
              <a:gd name="connsiteY0" fmla="*/ 793804 h 962035"/>
              <a:gd name="connsiteX1" fmla="*/ 545345 w 909653"/>
              <a:gd name="connsiteY1" fmla="*/ 877121 h 962035"/>
              <a:gd name="connsiteX2" fmla="*/ 399586 w 909653"/>
              <a:gd name="connsiteY2" fmla="*/ 962035 h 962035"/>
              <a:gd name="connsiteX3" fmla="*/ 738171 w 909653"/>
              <a:gd name="connsiteY3" fmla="*/ 601779 h 962035"/>
              <a:gd name="connsiteX4" fmla="*/ 738171 w 909653"/>
              <a:gd name="connsiteY4" fmla="*/ 805154 h 962035"/>
              <a:gd name="connsiteX5" fmla="*/ 657821 w 909653"/>
              <a:gd name="connsiteY5" fmla="*/ 885504 h 962035"/>
              <a:gd name="connsiteX6" fmla="*/ 560880 w 909653"/>
              <a:gd name="connsiteY6" fmla="*/ 885504 h 962035"/>
              <a:gd name="connsiteX7" fmla="*/ 725958 w 909653"/>
              <a:gd name="connsiteY7" fmla="*/ 289147 h 962035"/>
              <a:gd name="connsiteX8" fmla="*/ 856166 w 909653"/>
              <a:gd name="connsiteY8" fmla="*/ 370511 h 962035"/>
              <a:gd name="connsiteX9" fmla="*/ 553117 w 909653"/>
              <a:gd name="connsiteY9" fmla="*/ 855490 h 962035"/>
              <a:gd name="connsiteX10" fmla="*/ 422909 w 909653"/>
              <a:gd name="connsiteY10" fmla="*/ 774127 h 962035"/>
              <a:gd name="connsiteX11" fmla="*/ 110647 w 909653"/>
              <a:gd name="connsiteY11" fmla="*/ 271691 h 962035"/>
              <a:gd name="connsiteX12" fmla="*/ 110647 w 909653"/>
              <a:gd name="connsiteY12" fmla="*/ 308611 h 962035"/>
              <a:gd name="connsiteX13" fmla="*/ 612755 w 909653"/>
              <a:gd name="connsiteY13" fmla="*/ 308611 h 962035"/>
              <a:gd name="connsiteX14" fmla="*/ 612755 w 909653"/>
              <a:gd name="connsiteY14" fmla="*/ 271691 h 962035"/>
              <a:gd name="connsiteX15" fmla="*/ 820398 w 909653"/>
              <a:gd name="connsiteY15" fmla="*/ 199441 h 962035"/>
              <a:gd name="connsiteX16" fmla="*/ 839583 w 909653"/>
              <a:gd name="connsiteY16" fmla="*/ 206646 h 962035"/>
              <a:gd name="connsiteX17" fmla="*/ 885387 w 909653"/>
              <a:gd name="connsiteY17" fmla="*/ 235268 h 962035"/>
              <a:gd name="connsiteX18" fmla="*/ 901805 w 909653"/>
              <a:gd name="connsiteY18" fmla="*/ 306382 h 962035"/>
              <a:gd name="connsiteX19" fmla="*/ 874457 w 909653"/>
              <a:gd name="connsiteY19" fmla="*/ 350148 h 962035"/>
              <a:gd name="connsiteX20" fmla="*/ 741120 w 909653"/>
              <a:gd name="connsiteY20" fmla="*/ 266830 h 962035"/>
              <a:gd name="connsiteX21" fmla="*/ 768469 w 909653"/>
              <a:gd name="connsiteY21" fmla="*/ 223064 h 962035"/>
              <a:gd name="connsiteX22" fmla="*/ 820398 w 909653"/>
              <a:gd name="connsiteY22" fmla="*/ 199441 h 962035"/>
              <a:gd name="connsiteX23" fmla="*/ 248481 w 909653"/>
              <a:gd name="connsiteY23" fmla="*/ 0 h 962035"/>
              <a:gd name="connsiteX24" fmla="*/ 657821 w 909653"/>
              <a:gd name="connsiteY24" fmla="*/ 0 h 962035"/>
              <a:gd name="connsiteX25" fmla="*/ 738171 w 909653"/>
              <a:gd name="connsiteY25" fmla="*/ 80350 h 962035"/>
              <a:gd name="connsiteX26" fmla="*/ 738171 w 909653"/>
              <a:gd name="connsiteY26" fmla="*/ 230207 h 962035"/>
              <a:gd name="connsiteX27" fmla="*/ 612755 w 909653"/>
              <a:gd name="connsiteY27" fmla="*/ 430915 h 962035"/>
              <a:gd name="connsiteX28" fmla="*/ 612755 w 909653"/>
              <a:gd name="connsiteY28" fmla="*/ 403529 h 962035"/>
              <a:gd name="connsiteX29" fmla="*/ 110647 w 909653"/>
              <a:gd name="connsiteY29" fmla="*/ 403529 h 962035"/>
              <a:gd name="connsiteX30" fmla="*/ 110647 w 909653"/>
              <a:gd name="connsiteY30" fmla="*/ 440449 h 962035"/>
              <a:gd name="connsiteX31" fmla="*/ 606798 w 909653"/>
              <a:gd name="connsiteY31" fmla="*/ 440449 h 962035"/>
              <a:gd name="connsiteX32" fmla="*/ 547487 w 909653"/>
              <a:gd name="connsiteY32" fmla="*/ 535367 h 962035"/>
              <a:gd name="connsiteX33" fmla="*/ 110647 w 909653"/>
              <a:gd name="connsiteY33" fmla="*/ 535367 h 962035"/>
              <a:gd name="connsiteX34" fmla="*/ 110647 w 909653"/>
              <a:gd name="connsiteY34" fmla="*/ 572286 h 962035"/>
              <a:gd name="connsiteX35" fmla="*/ 524416 w 909653"/>
              <a:gd name="connsiteY35" fmla="*/ 572286 h 962035"/>
              <a:gd name="connsiteX36" fmla="*/ 465105 w 909653"/>
              <a:gd name="connsiteY36" fmla="*/ 667205 h 962035"/>
              <a:gd name="connsiteX37" fmla="*/ 110647 w 909653"/>
              <a:gd name="connsiteY37" fmla="*/ 667205 h 962035"/>
              <a:gd name="connsiteX38" fmla="*/ 110647 w 909653"/>
              <a:gd name="connsiteY38" fmla="*/ 704125 h 962035"/>
              <a:gd name="connsiteX39" fmla="*/ 442035 w 909653"/>
              <a:gd name="connsiteY39" fmla="*/ 704125 h 962035"/>
              <a:gd name="connsiteX40" fmla="*/ 389587 w 909653"/>
              <a:gd name="connsiteY40" fmla="*/ 788059 h 962035"/>
              <a:gd name="connsiteX41" fmla="*/ 389586 w 909653"/>
              <a:gd name="connsiteY41" fmla="*/ 788060 h 962035"/>
              <a:gd name="connsiteX42" fmla="*/ 389587 w 909653"/>
              <a:gd name="connsiteY42" fmla="*/ 788060 h 962035"/>
              <a:gd name="connsiteX43" fmla="*/ 389422 w 909653"/>
              <a:gd name="connsiteY43" fmla="*/ 885504 h 962035"/>
              <a:gd name="connsiteX44" fmla="*/ 80350 w 909653"/>
              <a:gd name="connsiteY44" fmla="*/ 885504 h 962035"/>
              <a:gd name="connsiteX45" fmla="*/ 0 w 909653"/>
              <a:gd name="connsiteY45" fmla="*/ 805154 h 962035"/>
              <a:gd name="connsiteX46" fmla="*/ 0 w 909653"/>
              <a:gd name="connsiteY46" fmla="*/ 242733 h 962035"/>
              <a:gd name="connsiteX47" fmla="*/ 9324 w 909653"/>
              <a:gd name="connsiteY47" fmla="*/ 244615 h 962035"/>
              <a:gd name="connsiteX48" fmla="*/ 209509 w 909653"/>
              <a:gd name="connsiteY48" fmla="*/ 244615 h 962035"/>
              <a:gd name="connsiteX49" fmla="*/ 248481 w 909653"/>
              <a:gd name="connsiteY49" fmla="*/ 205644 h 962035"/>
              <a:gd name="connsiteX50" fmla="*/ 248481 w 909653"/>
              <a:gd name="connsiteY50" fmla="*/ 176772 h 962035"/>
              <a:gd name="connsiteX51" fmla="*/ 612755 w 909653"/>
              <a:gd name="connsiteY51" fmla="*/ 176772 h 962035"/>
              <a:gd name="connsiteX52" fmla="*/ 612755 w 909653"/>
              <a:gd name="connsiteY52" fmla="*/ 139853 h 962035"/>
              <a:gd name="connsiteX53" fmla="*/ 248481 w 909653"/>
              <a:gd name="connsiteY53" fmla="*/ 139853 h 962035"/>
              <a:gd name="connsiteX54" fmla="*/ 205410 w 909653"/>
              <a:gd name="connsiteY54" fmla="*/ 0 h 962035"/>
              <a:gd name="connsiteX55" fmla="*/ 206640 w 909653"/>
              <a:gd name="connsiteY55" fmla="*/ 0 h 962035"/>
              <a:gd name="connsiteX56" fmla="*/ 206640 w 909653"/>
              <a:gd name="connsiteY56" fmla="*/ 190880 h 962035"/>
              <a:gd name="connsiteX57" fmla="*/ 197206 w 909653"/>
              <a:gd name="connsiteY57" fmla="*/ 200314 h 962035"/>
              <a:gd name="connsiteX58" fmla="*/ 0 w 909653"/>
              <a:gd name="connsiteY58" fmla="*/ 200314 h 962035"/>
              <a:gd name="connsiteX59" fmla="*/ 0 w 909653"/>
              <a:gd name="connsiteY59" fmla="*/ 198362 h 96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09653" h="962035">
                <a:moveTo>
                  <a:pt x="412009" y="793804"/>
                </a:moveTo>
                <a:lnTo>
                  <a:pt x="545345" y="877121"/>
                </a:lnTo>
                <a:lnTo>
                  <a:pt x="399586" y="962035"/>
                </a:lnTo>
                <a:close/>
                <a:moveTo>
                  <a:pt x="738171" y="601779"/>
                </a:moveTo>
                <a:lnTo>
                  <a:pt x="738171" y="805154"/>
                </a:lnTo>
                <a:cubicBezTo>
                  <a:pt x="738171" y="849530"/>
                  <a:pt x="702197" y="885504"/>
                  <a:pt x="657821" y="885504"/>
                </a:cubicBezTo>
                <a:lnTo>
                  <a:pt x="560880" y="885504"/>
                </a:lnTo>
                <a:close/>
                <a:moveTo>
                  <a:pt x="725958" y="289147"/>
                </a:moveTo>
                <a:lnTo>
                  <a:pt x="856166" y="370511"/>
                </a:lnTo>
                <a:lnTo>
                  <a:pt x="553117" y="855490"/>
                </a:lnTo>
                <a:lnTo>
                  <a:pt x="422909" y="774127"/>
                </a:lnTo>
                <a:close/>
                <a:moveTo>
                  <a:pt x="110647" y="271691"/>
                </a:moveTo>
                <a:lnTo>
                  <a:pt x="110647" y="308611"/>
                </a:lnTo>
                <a:lnTo>
                  <a:pt x="612755" y="308611"/>
                </a:lnTo>
                <a:lnTo>
                  <a:pt x="612755" y="271691"/>
                </a:lnTo>
                <a:close/>
                <a:moveTo>
                  <a:pt x="820398" y="199441"/>
                </a:moveTo>
                <a:cubicBezTo>
                  <a:pt x="827018" y="200498"/>
                  <a:pt x="833540" y="202870"/>
                  <a:pt x="839583" y="206646"/>
                </a:cubicBezTo>
                <a:lnTo>
                  <a:pt x="885387" y="235268"/>
                </a:lnTo>
                <a:cubicBezTo>
                  <a:pt x="909558" y="250371"/>
                  <a:pt x="916908" y="282211"/>
                  <a:pt x="901805" y="306382"/>
                </a:cubicBezTo>
                <a:lnTo>
                  <a:pt x="874457" y="350148"/>
                </a:lnTo>
                <a:lnTo>
                  <a:pt x="741120" y="266830"/>
                </a:lnTo>
                <a:lnTo>
                  <a:pt x="768469" y="223064"/>
                </a:lnTo>
                <a:cubicBezTo>
                  <a:pt x="779796" y="204936"/>
                  <a:pt x="800538" y="196269"/>
                  <a:pt x="820398" y="199441"/>
                </a:cubicBezTo>
                <a:close/>
                <a:moveTo>
                  <a:pt x="248481" y="0"/>
                </a:moveTo>
                <a:lnTo>
                  <a:pt x="657821" y="0"/>
                </a:lnTo>
                <a:cubicBezTo>
                  <a:pt x="702197" y="0"/>
                  <a:pt x="738171" y="35974"/>
                  <a:pt x="738171" y="80350"/>
                </a:cubicBezTo>
                <a:lnTo>
                  <a:pt x="738171" y="230207"/>
                </a:lnTo>
                <a:lnTo>
                  <a:pt x="612755" y="430915"/>
                </a:lnTo>
                <a:lnTo>
                  <a:pt x="612755" y="403529"/>
                </a:lnTo>
                <a:lnTo>
                  <a:pt x="110647" y="403529"/>
                </a:lnTo>
                <a:lnTo>
                  <a:pt x="110647" y="440449"/>
                </a:lnTo>
                <a:lnTo>
                  <a:pt x="606798" y="440449"/>
                </a:lnTo>
                <a:lnTo>
                  <a:pt x="547487" y="535367"/>
                </a:lnTo>
                <a:lnTo>
                  <a:pt x="110647" y="535367"/>
                </a:lnTo>
                <a:lnTo>
                  <a:pt x="110647" y="572286"/>
                </a:lnTo>
                <a:lnTo>
                  <a:pt x="524416" y="572286"/>
                </a:lnTo>
                <a:lnTo>
                  <a:pt x="465105" y="667205"/>
                </a:lnTo>
                <a:lnTo>
                  <a:pt x="110647" y="667205"/>
                </a:lnTo>
                <a:lnTo>
                  <a:pt x="110647" y="704125"/>
                </a:lnTo>
                <a:lnTo>
                  <a:pt x="442035" y="704125"/>
                </a:lnTo>
                <a:lnTo>
                  <a:pt x="389587" y="788059"/>
                </a:lnTo>
                <a:lnTo>
                  <a:pt x="389586" y="788060"/>
                </a:lnTo>
                <a:cubicBezTo>
                  <a:pt x="389587" y="788060"/>
                  <a:pt x="389587" y="788060"/>
                  <a:pt x="389587" y="788060"/>
                </a:cubicBezTo>
                <a:lnTo>
                  <a:pt x="389422" y="885504"/>
                </a:lnTo>
                <a:lnTo>
                  <a:pt x="80350" y="885504"/>
                </a:lnTo>
                <a:cubicBezTo>
                  <a:pt x="35974" y="885504"/>
                  <a:pt x="0" y="849530"/>
                  <a:pt x="0" y="805154"/>
                </a:cubicBezTo>
                <a:lnTo>
                  <a:pt x="0" y="242733"/>
                </a:lnTo>
                <a:lnTo>
                  <a:pt x="9324" y="244615"/>
                </a:lnTo>
                <a:lnTo>
                  <a:pt x="209509" y="244615"/>
                </a:lnTo>
                <a:cubicBezTo>
                  <a:pt x="231033" y="244615"/>
                  <a:pt x="248481" y="227167"/>
                  <a:pt x="248481" y="205644"/>
                </a:cubicBezTo>
                <a:lnTo>
                  <a:pt x="248481" y="176772"/>
                </a:lnTo>
                <a:lnTo>
                  <a:pt x="612755" y="176772"/>
                </a:lnTo>
                <a:lnTo>
                  <a:pt x="612755" y="139853"/>
                </a:lnTo>
                <a:lnTo>
                  <a:pt x="248481" y="139853"/>
                </a:lnTo>
                <a:close/>
                <a:moveTo>
                  <a:pt x="205410" y="0"/>
                </a:moveTo>
                <a:lnTo>
                  <a:pt x="206640" y="0"/>
                </a:lnTo>
                <a:lnTo>
                  <a:pt x="206640" y="190880"/>
                </a:lnTo>
                <a:cubicBezTo>
                  <a:pt x="206640" y="196090"/>
                  <a:pt x="202416" y="200314"/>
                  <a:pt x="197206" y="200314"/>
                </a:cubicBezTo>
                <a:lnTo>
                  <a:pt x="0" y="200314"/>
                </a:lnTo>
                <a:lnTo>
                  <a:pt x="0" y="198362"/>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0343004" y="6241324"/>
            <a:ext cx="1743075" cy="563880"/>
          </a:xfrm>
          <a:prstGeom prst="rect">
            <a:avLst/>
          </a:prstGeom>
        </p:spPr>
      </p:pic>
    </p:spTree>
    <p:extLst>
      <p:ext uri="{BB962C8B-B14F-4D97-AF65-F5344CB8AC3E}">
        <p14:creationId xmlns:p14="http://schemas.microsoft.com/office/powerpoint/2010/main" val="2883110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937-F105-104C-883C-F070952F5540}"/>
              </a:ext>
            </a:extLst>
          </p:cNvPr>
          <p:cNvSpPr>
            <a:spLocks noGrp="1"/>
          </p:cNvSpPr>
          <p:nvPr>
            <p:ph type="ctrTitle"/>
          </p:nvPr>
        </p:nvSpPr>
        <p:spPr>
          <a:xfrm>
            <a:off x="1988597" y="1964191"/>
            <a:ext cx="9934113" cy="2387600"/>
          </a:xfrm>
        </p:spPr>
        <p:txBody>
          <a:bodyPr>
            <a:normAutofit fontScale="90000"/>
          </a:bodyPr>
          <a:lstStyle/>
          <a:p>
            <a:r>
              <a:rPr lang="en-US" sz="4400" dirty="0"/>
              <a:t>Skillful leadership is widely distributed to access the means for improvement that exist within the school community and community at large.</a:t>
            </a:r>
          </a:p>
        </p:txBody>
      </p:sp>
    </p:spTree>
    <p:extLst>
      <p:ext uri="{BB962C8B-B14F-4D97-AF65-F5344CB8AC3E}">
        <p14:creationId xmlns:p14="http://schemas.microsoft.com/office/powerpoint/2010/main" val="204918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0599-246B-604E-A5B7-2F04A1AF41E0}"/>
              </a:ext>
            </a:extLst>
          </p:cNvPr>
          <p:cNvSpPr>
            <a:spLocks noGrp="1"/>
          </p:cNvSpPr>
          <p:nvPr>
            <p:ph type="title"/>
          </p:nvPr>
        </p:nvSpPr>
        <p:spPr>
          <a:xfrm>
            <a:off x="2436145" y="2766218"/>
            <a:ext cx="9907479" cy="1325563"/>
          </a:xfrm>
        </p:spPr>
        <p:txBody>
          <a:bodyPr/>
          <a:lstStyle/>
          <a:p>
            <a:r>
              <a:rPr lang="en-US" dirty="0"/>
              <a:t>Collaborative Teams</a:t>
            </a:r>
          </a:p>
        </p:txBody>
      </p:sp>
    </p:spTree>
    <p:extLst>
      <p:ext uri="{BB962C8B-B14F-4D97-AF65-F5344CB8AC3E}">
        <p14:creationId xmlns:p14="http://schemas.microsoft.com/office/powerpoint/2010/main" val="373420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7574-C97B-CF41-98B5-5EC885087690}"/>
              </a:ext>
            </a:extLst>
          </p:cNvPr>
          <p:cNvSpPr>
            <a:spLocks noGrp="1"/>
          </p:cNvSpPr>
          <p:nvPr>
            <p:ph type="title"/>
          </p:nvPr>
        </p:nvSpPr>
        <p:spPr/>
        <p:txBody>
          <a:bodyPr/>
          <a:lstStyle/>
          <a:p>
            <a:r>
              <a:rPr lang="en-US" dirty="0"/>
              <a:t>Relationships are the Super Power</a:t>
            </a:r>
          </a:p>
        </p:txBody>
      </p:sp>
      <p:sp>
        <p:nvSpPr>
          <p:cNvPr id="3" name="Text Placeholder 2">
            <a:extLst>
              <a:ext uri="{FF2B5EF4-FFF2-40B4-BE49-F238E27FC236}">
                <a16:creationId xmlns:a16="http://schemas.microsoft.com/office/drawing/2014/main" id="{4E0EC013-40D4-904A-8531-349902380CF4}"/>
              </a:ext>
            </a:extLst>
          </p:cNvPr>
          <p:cNvSpPr>
            <a:spLocks noGrp="1"/>
          </p:cNvSpPr>
          <p:nvPr>
            <p:ph type="body" idx="1"/>
          </p:nvPr>
        </p:nvSpPr>
        <p:spPr/>
        <p:txBody>
          <a:bodyPr/>
          <a:lstStyle/>
          <a:p>
            <a:pPr marL="50800" indent="0">
              <a:buNone/>
            </a:pPr>
            <a:r>
              <a:rPr lang="en-US" dirty="0"/>
              <a:t>The quality of human relationships creates the energy source that produces ALL organizational work.</a:t>
            </a:r>
          </a:p>
          <a:p>
            <a:pPr marL="50800" indent="0">
              <a:buNone/>
            </a:pPr>
            <a:endParaRPr lang="en-US" dirty="0"/>
          </a:p>
          <a:p>
            <a:pPr marL="50800" indent="0">
              <a:buNone/>
            </a:pPr>
            <a:r>
              <a:rPr lang="en-US" dirty="0"/>
              <a:t>Marshaling, focusing and developing energy, information and relationships becomes the role of leaders.</a:t>
            </a:r>
          </a:p>
          <a:p>
            <a:pPr marL="50800" indent="0">
              <a:buNone/>
            </a:pPr>
            <a:r>
              <a:rPr lang="en-US" dirty="0"/>
              <a:t>					Margaret Wheatley</a:t>
            </a:r>
          </a:p>
        </p:txBody>
      </p:sp>
    </p:spTree>
    <p:extLst>
      <p:ext uri="{BB962C8B-B14F-4D97-AF65-F5344CB8AC3E}">
        <p14:creationId xmlns:p14="http://schemas.microsoft.com/office/powerpoint/2010/main" val="4041946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2CC7-83C6-B149-8FA2-50816E4314C6}"/>
              </a:ext>
            </a:extLst>
          </p:cNvPr>
          <p:cNvSpPr>
            <a:spLocks noGrp="1"/>
          </p:cNvSpPr>
          <p:nvPr>
            <p:ph type="ctrTitle"/>
          </p:nvPr>
        </p:nvSpPr>
        <p:spPr>
          <a:xfrm>
            <a:off x="1988597" y="2375976"/>
            <a:ext cx="9934113" cy="2387600"/>
          </a:xfrm>
        </p:spPr>
        <p:txBody>
          <a:bodyPr>
            <a:normAutofit fontScale="90000"/>
          </a:bodyPr>
          <a:lstStyle/>
          <a:p>
            <a:br>
              <a:rPr lang="en-US" dirty="0"/>
            </a:br>
            <a:br>
              <a:rPr lang="en-US" sz="3200" dirty="0"/>
            </a:br>
            <a:r>
              <a:rPr lang="en-US" sz="3200" dirty="0"/>
              <a:t>We make choices and decisions based on our value system, and differing values often lead to misunderstandings and misinterpretation. This, in turn, hampers our relationships and lessens the effectiveness of our work together. </a:t>
            </a:r>
            <a:br>
              <a:rPr lang="en-US" dirty="0"/>
            </a:br>
            <a:endParaRPr lang="en-US" dirty="0"/>
          </a:p>
        </p:txBody>
      </p:sp>
    </p:spTree>
    <p:extLst>
      <p:ext uri="{BB962C8B-B14F-4D97-AF65-F5344CB8AC3E}">
        <p14:creationId xmlns:p14="http://schemas.microsoft.com/office/powerpoint/2010/main" val="2217806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2CC3-4BB9-ED49-9E1F-91E15C1828B1}"/>
              </a:ext>
            </a:extLst>
          </p:cNvPr>
          <p:cNvSpPr>
            <a:spLocks noGrp="1"/>
          </p:cNvSpPr>
          <p:nvPr>
            <p:ph type="ctrTitle"/>
          </p:nvPr>
        </p:nvSpPr>
        <p:spPr/>
        <p:txBody>
          <a:bodyPr/>
          <a:lstStyle/>
          <a:p>
            <a:r>
              <a:rPr lang="en-US" dirty="0"/>
              <a:t>Facilitation Supports Collaboration</a:t>
            </a:r>
          </a:p>
        </p:txBody>
      </p:sp>
    </p:spTree>
    <p:extLst>
      <p:ext uri="{BB962C8B-B14F-4D97-AF65-F5344CB8AC3E}">
        <p14:creationId xmlns:p14="http://schemas.microsoft.com/office/powerpoint/2010/main" val="403832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What do effective facilitators have in common?</a:t>
            </a:r>
          </a:p>
        </p:txBody>
      </p:sp>
      <p:sp>
        <p:nvSpPr>
          <p:cNvPr id="3" name="Content Placeholder 2"/>
          <p:cNvSpPr>
            <a:spLocks noGrp="1"/>
          </p:cNvSpPr>
          <p:nvPr>
            <p:ph idx="1"/>
          </p:nvPr>
        </p:nvSpPr>
        <p:spPr>
          <a:xfrm>
            <a:off x="1981200" y="1219205"/>
            <a:ext cx="8229600" cy="4525963"/>
          </a:xfrm>
        </p:spPr>
        <p:txBody>
          <a:bodyPr>
            <a:normAutofit fontScale="85000" lnSpcReduction="20000"/>
          </a:bodyPr>
          <a:lstStyle/>
          <a:p>
            <a:pPr marL="0" indent="0">
              <a:buNone/>
            </a:pPr>
            <a:r>
              <a:rPr lang="en-US" dirty="0"/>
              <a:t>Flexibility</a:t>
            </a:r>
          </a:p>
          <a:p>
            <a:pPr marL="0" indent="0">
              <a:buNone/>
            </a:pPr>
            <a:r>
              <a:rPr lang="en-US" dirty="0"/>
              <a:t>They follow principles not rules</a:t>
            </a:r>
          </a:p>
          <a:p>
            <a:pPr marL="0" indent="0">
              <a:buNone/>
            </a:pPr>
            <a:r>
              <a:rPr lang="en-US" dirty="0"/>
              <a:t>They improvise</a:t>
            </a:r>
          </a:p>
          <a:p>
            <a:pPr marL="0" indent="0">
              <a:buNone/>
            </a:pPr>
            <a:r>
              <a:rPr lang="en-US" dirty="0"/>
              <a:t>They know their own cognitive and emotional style and can work beyond them when it will serve the group</a:t>
            </a:r>
          </a:p>
          <a:p>
            <a:pPr marL="0" indent="0">
              <a:buNone/>
            </a:pPr>
            <a:r>
              <a:rPr lang="en-US" dirty="0"/>
              <a:t>Comfortable with self and can set aside judgment of others</a:t>
            </a:r>
          </a:p>
          <a:p>
            <a:pPr marL="0" indent="0">
              <a:buNone/>
            </a:pPr>
            <a:r>
              <a:rPr lang="en-US" dirty="0"/>
              <a:t>Clear about intentions</a:t>
            </a:r>
          </a:p>
          <a:p>
            <a:pPr marL="0" indent="0">
              <a:buNone/>
            </a:pPr>
            <a:r>
              <a:rPr lang="en-US" dirty="0"/>
              <a:t>They think about outcomes</a:t>
            </a:r>
          </a:p>
          <a:p>
            <a:pPr marL="0" indent="0">
              <a:buNone/>
            </a:pPr>
            <a:r>
              <a:rPr lang="en-US" dirty="0"/>
              <a:t>They are reflective and learn from experience</a:t>
            </a:r>
          </a:p>
          <a:p>
            <a:pPr marL="0" indent="0">
              <a:buNone/>
            </a:pPr>
            <a:r>
              <a:rPr lang="en-US" dirty="0"/>
              <a:t>They can direct or request be firm or soft serious or light and  focus on tasks or relationships</a:t>
            </a:r>
          </a:p>
          <a:p>
            <a:pPr marL="0" indent="0">
              <a:buNone/>
            </a:pPr>
            <a:r>
              <a:rPr lang="en-US" dirty="0"/>
              <a:t>Have abundant knowledge of processes and groups</a:t>
            </a:r>
          </a:p>
        </p:txBody>
      </p:sp>
    </p:spTree>
    <p:extLst>
      <p:ext uri="{BB962C8B-B14F-4D97-AF65-F5344CB8AC3E}">
        <p14:creationId xmlns:p14="http://schemas.microsoft.com/office/powerpoint/2010/main" val="37798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capabilities support facilitation?</a:t>
            </a:r>
          </a:p>
        </p:txBody>
      </p:sp>
      <p:sp>
        <p:nvSpPr>
          <p:cNvPr id="3" name="Content Placeholder 2"/>
          <p:cNvSpPr>
            <a:spLocks noGrp="1"/>
          </p:cNvSpPr>
          <p:nvPr>
            <p:ph idx="1"/>
          </p:nvPr>
        </p:nvSpPr>
        <p:spPr/>
        <p:txBody>
          <a:bodyPr>
            <a:normAutofit/>
          </a:bodyPr>
          <a:lstStyle/>
          <a:p>
            <a:pPr marL="0" indent="0">
              <a:buNone/>
            </a:pPr>
            <a:r>
              <a:rPr lang="en-US" dirty="0"/>
              <a:t>Knowing our intentions and choosing congruent behaviors</a:t>
            </a:r>
          </a:p>
          <a:p>
            <a:pPr marL="0" indent="0">
              <a:buNone/>
            </a:pPr>
            <a:r>
              <a:rPr lang="en-US" dirty="0"/>
              <a:t>Setting aside unproductive patterns of listening, inquiring, and responding</a:t>
            </a:r>
          </a:p>
          <a:p>
            <a:pPr marL="0" indent="0">
              <a:buNone/>
            </a:pPr>
            <a:r>
              <a:rPr lang="en-US" dirty="0"/>
              <a:t>Choosing when to integrate and when to self assert</a:t>
            </a:r>
          </a:p>
          <a:p>
            <a:pPr marL="0" indent="0">
              <a:buNone/>
            </a:pPr>
            <a:r>
              <a:rPr lang="en-US" dirty="0"/>
              <a:t>Knowing and supporting the groups purposes, topics, processes and development</a:t>
            </a:r>
          </a:p>
          <a:p>
            <a:pPr marL="0" indent="0">
              <a:buNone/>
            </a:pPr>
            <a:r>
              <a:rPr lang="en-US" dirty="0"/>
              <a:t>Emotionally disassociate from events to make strategic decisions about processes</a:t>
            </a:r>
          </a:p>
        </p:txBody>
      </p:sp>
      <p:sp>
        <p:nvSpPr>
          <p:cNvPr id="4" name="TextBox 3"/>
          <p:cNvSpPr txBox="1"/>
          <p:nvPr/>
        </p:nvSpPr>
        <p:spPr>
          <a:xfrm>
            <a:off x="2895600" y="6553200"/>
            <a:ext cx="4334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Garmston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Wellman the Adaptive School</a:t>
            </a:r>
          </a:p>
        </p:txBody>
      </p:sp>
    </p:spTree>
    <p:extLst>
      <p:ext uri="{BB962C8B-B14F-4D97-AF65-F5344CB8AC3E}">
        <p14:creationId xmlns:p14="http://schemas.microsoft.com/office/powerpoint/2010/main" val="75155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Community – </a:t>
            </a:r>
            <a:r>
              <a:rPr lang="en-US" dirty="0" err="1"/>
              <a:t>M.Scott</a:t>
            </a:r>
            <a:r>
              <a:rPr lang="en-US" dirty="0"/>
              <a:t> Peck</a:t>
            </a:r>
          </a:p>
        </p:txBody>
      </p:sp>
      <p:pic>
        <p:nvPicPr>
          <p:cNvPr id="4" name="Content Placeholder 3"/>
          <p:cNvPicPr>
            <a:picLocks noGrp="1" noChangeAspect="1"/>
          </p:cNvPicPr>
          <p:nvPr>
            <p:ph idx="1"/>
          </p:nvPr>
        </p:nvPicPr>
        <p:blipFill>
          <a:blip r:embed="rId3"/>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2419155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Pseudocommunity</a:t>
            </a:r>
            <a:endParaRPr lang="en-US" dirty="0"/>
          </a:p>
        </p:txBody>
      </p:sp>
      <p:sp>
        <p:nvSpPr>
          <p:cNvPr id="3" name="Content Placeholder 2"/>
          <p:cNvSpPr>
            <a:spLocks noGrp="1"/>
          </p:cNvSpPr>
          <p:nvPr>
            <p:ph idx="1"/>
          </p:nvPr>
        </p:nvSpPr>
        <p:spPr/>
        <p:txBody>
          <a:bodyPr>
            <a:normAutofit/>
          </a:bodyPr>
          <a:lstStyle/>
          <a:p>
            <a:r>
              <a:rPr lang="en-US" sz="3600" dirty="0">
                <a:solidFill>
                  <a:schemeClr val="accent1"/>
                </a:solidFill>
              </a:rPr>
              <a:t>Faking it</a:t>
            </a:r>
          </a:p>
          <a:p>
            <a:pPr marL="50800" indent="0">
              <a:buNone/>
            </a:pPr>
            <a:endParaRPr lang="en-US" sz="3600" dirty="0">
              <a:solidFill>
                <a:schemeClr val="accent1"/>
              </a:solidFill>
            </a:endParaRPr>
          </a:p>
          <a:p>
            <a:r>
              <a:rPr lang="en-US" sz="3600" dirty="0">
                <a:solidFill>
                  <a:schemeClr val="accent1"/>
                </a:solidFill>
              </a:rPr>
              <a:t>People are overly polite</a:t>
            </a:r>
          </a:p>
          <a:p>
            <a:endParaRPr lang="en-US" sz="3600" dirty="0">
              <a:solidFill>
                <a:schemeClr val="accent1"/>
              </a:solidFill>
            </a:endParaRPr>
          </a:p>
          <a:p>
            <a:r>
              <a:rPr lang="en-US" sz="3600" dirty="0">
                <a:solidFill>
                  <a:schemeClr val="accent1"/>
                </a:solidFill>
              </a:rPr>
              <a:t>Symptoms- Conflict avoidance, ignore individual differences, speak in generalities</a:t>
            </a:r>
            <a:endParaRPr lang="en-US" sz="3600" dirty="0">
              <a:solidFill>
                <a:schemeClr val="accent2">
                  <a:lumMod val="50000"/>
                </a:schemeClr>
              </a:solidFill>
            </a:endParaRPr>
          </a:p>
        </p:txBody>
      </p:sp>
      <p:pic>
        <p:nvPicPr>
          <p:cNvPr id="5" name="Picture 4"/>
          <p:cNvPicPr>
            <a:picLocks noChangeAspect="1"/>
          </p:cNvPicPr>
          <p:nvPr/>
        </p:nvPicPr>
        <p:blipFill>
          <a:blip r:embed="rId3"/>
          <a:stretch>
            <a:fillRect/>
          </a:stretch>
        </p:blipFill>
        <p:spPr>
          <a:xfrm>
            <a:off x="8633943" y="1845734"/>
            <a:ext cx="2857500" cy="1600200"/>
          </a:xfrm>
          <a:prstGeom prst="rect">
            <a:avLst/>
          </a:prstGeom>
        </p:spPr>
      </p:pic>
    </p:spTree>
    <p:extLst>
      <p:ext uri="{BB962C8B-B14F-4D97-AF65-F5344CB8AC3E}">
        <p14:creationId xmlns:p14="http://schemas.microsoft.com/office/powerpoint/2010/main" val="390559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7AB3ACDC-33E6-4C46-8007-822AACD13FD8}"/>
              </a:ext>
            </a:extLst>
          </p:cNvPr>
          <p:cNvPicPr>
            <a:picLocks noGrp="1"/>
          </p:cNvPicPr>
          <p:nvPr>
            <p:ph sz="quarter" idx="10"/>
          </p:nvPr>
        </p:nvPicPr>
        <p:blipFill rotWithShape="1">
          <a:blip r:embed="rId3"/>
          <a:srcRect l="4523" t="34859" r="5356" b="12854"/>
          <a:stretch/>
        </p:blipFill>
        <p:spPr>
          <a:xfrm>
            <a:off x="551543" y="2351313"/>
            <a:ext cx="10987314" cy="3526973"/>
          </a:xfrm>
          <a:prstGeom prst="rect">
            <a:avLst/>
          </a:prstGeom>
        </p:spPr>
      </p:pic>
      <p:sp>
        <p:nvSpPr>
          <p:cNvPr id="2" name="TextBox 1">
            <a:extLst>
              <a:ext uri="{FF2B5EF4-FFF2-40B4-BE49-F238E27FC236}">
                <a16:creationId xmlns:a16="http://schemas.microsoft.com/office/drawing/2014/main" id="{42DCD8B5-AB4A-CA47-9D5A-A58A7146A576}"/>
              </a:ext>
            </a:extLst>
          </p:cNvPr>
          <p:cNvSpPr txBox="1"/>
          <p:nvPr/>
        </p:nvSpPr>
        <p:spPr>
          <a:xfrm>
            <a:off x="2757714" y="1161143"/>
            <a:ext cx="4127540" cy="707886"/>
          </a:xfrm>
          <a:prstGeom prst="rect">
            <a:avLst/>
          </a:prstGeom>
          <a:noFill/>
        </p:spPr>
        <p:txBody>
          <a:bodyPr wrap="none" rtlCol="0">
            <a:spAutoFit/>
          </a:bodyPr>
          <a:lstStyle/>
          <a:p>
            <a:r>
              <a:rPr lang="en-US" sz="4000" dirty="0"/>
              <a:t>Group Agreements</a:t>
            </a:r>
          </a:p>
        </p:txBody>
      </p:sp>
    </p:spTree>
    <p:extLst>
      <p:ext uri="{BB962C8B-B14F-4D97-AF65-F5344CB8AC3E}">
        <p14:creationId xmlns:p14="http://schemas.microsoft.com/office/powerpoint/2010/main" val="2701210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Chaos</a:t>
            </a:r>
          </a:p>
        </p:txBody>
      </p:sp>
      <p:sp>
        <p:nvSpPr>
          <p:cNvPr id="3" name="Content Placeholder 2"/>
          <p:cNvSpPr>
            <a:spLocks noGrp="1"/>
          </p:cNvSpPr>
          <p:nvPr>
            <p:ph idx="1"/>
          </p:nvPr>
        </p:nvSpPr>
        <p:spPr/>
        <p:txBody>
          <a:bodyPr>
            <a:normAutofit/>
          </a:bodyPr>
          <a:lstStyle/>
          <a:p>
            <a:pPr marL="0" indent="0">
              <a:buNone/>
            </a:pPr>
            <a:r>
              <a:rPr lang="en-US" sz="3600" dirty="0">
                <a:solidFill>
                  <a:schemeClr val="accent1"/>
                </a:solidFill>
              </a:rPr>
              <a:t>Fighting and struggling as differences move in</a:t>
            </a:r>
          </a:p>
          <a:p>
            <a:pPr marL="0" indent="0">
              <a:buNone/>
            </a:pPr>
            <a:endParaRPr lang="en-US" sz="3600" dirty="0">
              <a:solidFill>
                <a:schemeClr val="accent1"/>
              </a:solidFill>
            </a:endParaRPr>
          </a:p>
          <a:p>
            <a:pPr marL="0" indent="0">
              <a:buNone/>
            </a:pPr>
            <a:r>
              <a:rPr lang="en-US" sz="3600" dirty="0">
                <a:solidFill>
                  <a:schemeClr val="accent1"/>
                </a:solidFill>
              </a:rPr>
              <a:t>Symptoms- Members trying to convert</a:t>
            </a:r>
          </a:p>
          <a:p>
            <a:pPr marL="0" indent="0">
              <a:buNone/>
            </a:pPr>
            <a:r>
              <a:rPr lang="en-US" sz="3600" dirty="0">
                <a:solidFill>
                  <a:schemeClr val="accent1"/>
                </a:solidFill>
              </a:rPr>
              <a:t> others</a:t>
            </a:r>
          </a:p>
          <a:p>
            <a:pPr marL="0" indent="0">
              <a:buNone/>
            </a:pPr>
            <a:r>
              <a:rPr lang="en-US" sz="3600" dirty="0">
                <a:solidFill>
                  <a:schemeClr val="accent1"/>
                </a:solidFill>
              </a:rPr>
              <a:t> to their way of viewing a situation.  Instead of </a:t>
            </a:r>
          </a:p>
          <a:p>
            <a:pPr marL="0" indent="0">
              <a:buNone/>
            </a:pPr>
            <a:r>
              <a:rPr lang="en-US" sz="3600" dirty="0">
                <a:solidFill>
                  <a:schemeClr val="accent1"/>
                </a:solidFill>
              </a:rPr>
              <a:t>trying to hide…movement to a frame of blaming.</a:t>
            </a:r>
            <a:endParaRPr lang="en-US" sz="3600" dirty="0">
              <a:solidFill>
                <a:schemeClr val="accent2">
                  <a:lumMod val="50000"/>
                </a:schemeClr>
              </a:solidFill>
            </a:endParaRPr>
          </a:p>
        </p:txBody>
      </p:sp>
      <p:pic>
        <p:nvPicPr>
          <p:cNvPr id="4" name="Picture 3"/>
          <p:cNvPicPr>
            <a:picLocks noChangeAspect="1"/>
          </p:cNvPicPr>
          <p:nvPr/>
        </p:nvPicPr>
        <p:blipFill>
          <a:blip r:embed="rId3"/>
          <a:stretch>
            <a:fillRect/>
          </a:stretch>
        </p:blipFill>
        <p:spPr>
          <a:xfrm>
            <a:off x="9841136" y="1737360"/>
            <a:ext cx="2143125" cy="2143125"/>
          </a:xfrm>
          <a:prstGeom prst="rect">
            <a:avLst/>
          </a:prstGeom>
        </p:spPr>
      </p:pic>
      <p:sp>
        <p:nvSpPr>
          <p:cNvPr id="6" name="AutoShape 2" descr="Image result for chaos greek god"/>
          <p:cNvSpPr>
            <a:spLocks noChangeAspect="1" noChangeArrowheads="1"/>
          </p:cNvSpPr>
          <p:nvPr/>
        </p:nvSpPr>
        <p:spPr bwMode="auto">
          <a:xfrm>
            <a:off x="134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haos greek god"/>
          <p:cNvSpPr>
            <a:spLocks noChangeAspect="1" noChangeArrowheads="1"/>
          </p:cNvSpPr>
          <p:nvPr/>
        </p:nvSpPr>
        <p:spPr bwMode="auto">
          <a:xfrm>
            <a:off x="2873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144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Emptiness</a:t>
            </a:r>
          </a:p>
        </p:txBody>
      </p:sp>
      <p:sp>
        <p:nvSpPr>
          <p:cNvPr id="3" name="Content Placeholder 2"/>
          <p:cNvSpPr>
            <a:spLocks noGrp="1"/>
          </p:cNvSpPr>
          <p:nvPr>
            <p:ph idx="1"/>
          </p:nvPr>
        </p:nvSpPr>
        <p:spPr/>
        <p:txBody>
          <a:bodyPr>
            <a:normAutofit fontScale="92500" lnSpcReduction="20000"/>
          </a:bodyPr>
          <a:lstStyle/>
          <a:p>
            <a:pPr marL="0" indent="0">
              <a:buNone/>
            </a:pPr>
            <a:r>
              <a:rPr lang="en-US" sz="3600" dirty="0">
                <a:solidFill>
                  <a:schemeClr val="accent1"/>
                </a:solidFill>
              </a:rPr>
              <a:t>Emptying of barriers to communication</a:t>
            </a:r>
          </a:p>
          <a:p>
            <a:pPr marL="0" indent="0">
              <a:buNone/>
            </a:pPr>
            <a:r>
              <a:rPr lang="en-US" sz="3600" dirty="0">
                <a:solidFill>
                  <a:schemeClr val="accent1"/>
                </a:solidFill>
              </a:rPr>
              <a:t>Transition from rugged to soft individualism</a:t>
            </a:r>
          </a:p>
          <a:p>
            <a:pPr marL="0" indent="0">
              <a:buNone/>
            </a:pPr>
            <a:endParaRPr lang="en-US" sz="3600" dirty="0">
              <a:solidFill>
                <a:schemeClr val="accent1"/>
              </a:solidFill>
            </a:endParaRPr>
          </a:p>
          <a:p>
            <a:pPr marL="0" indent="0">
              <a:buNone/>
            </a:pPr>
            <a:r>
              <a:rPr lang="en-US" sz="3600" dirty="0">
                <a:solidFill>
                  <a:schemeClr val="accent1"/>
                </a:solidFill>
              </a:rPr>
              <a:t>Symptoms- Eliminating barriers such as:</a:t>
            </a:r>
          </a:p>
          <a:p>
            <a:pPr marL="0" indent="0">
              <a:buNone/>
            </a:pPr>
            <a:r>
              <a:rPr lang="en-US" sz="3600" dirty="0">
                <a:solidFill>
                  <a:schemeClr val="accent1"/>
                </a:solidFill>
              </a:rPr>
              <a:t> expectations, preconceptions about community and people</a:t>
            </a:r>
          </a:p>
          <a:p>
            <a:pPr marL="0" indent="0">
              <a:buNone/>
            </a:pPr>
            <a:r>
              <a:rPr lang="en-US" sz="3600" dirty="0">
                <a:solidFill>
                  <a:schemeClr val="accent1"/>
                </a:solidFill>
              </a:rPr>
              <a:t>one right way</a:t>
            </a:r>
          </a:p>
          <a:p>
            <a:pPr marL="0" indent="0">
              <a:buNone/>
            </a:pPr>
            <a:r>
              <a:rPr lang="en-US" sz="3600" dirty="0">
                <a:solidFill>
                  <a:schemeClr val="accent1"/>
                </a:solidFill>
              </a:rPr>
              <a:t>need to fix and solve problems of others, need to control</a:t>
            </a:r>
          </a:p>
        </p:txBody>
      </p:sp>
      <p:sp>
        <p:nvSpPr>
          <p:cNvPr id="6" name="AutoShape 2" descr="Image result for chaos greek god"/>
          <p:cNvSpPr>
            <a:spLocks noChangeAspect="1" noChangeArrowheads="1"/>
          </p:cNvSpPr>
          <p:nvPr/>
        </p:nvSpPr>
        <p:spPr bwMode="auto">
          <a:xfrm>
            <a:off x="134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haos greek god"/>
          <p:cNvSpPr>
            <a:spLocks noChangeAspect="1" noChangeArrowheads="1"/>
          </p:cNvSpPr>
          <p:nvPr/>
        </p:nvSpPr>
        <p:spPr bwMode="auto">
          <a:xfrm>
            <a:off x="2873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0253655" y="1300766"/>
            <a:ext cx="1804050" cy="2403720"/>
          </a:xfrm>
          <a:prstGeom prst="rect">
            <a:avLst/>
          </a:prstGeom>
        </p:spPr>
      </p:pic>
    </p:spTree>
    <p:extLst>
      <p:ext uri="{BB962C8B-B14F-4D97-AF65-F5344CB8AC3E}">
        <p14:creationId xmlns:p14="http://schemas.microsoft.com/office/powerpoint/2010/main" val="2187203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a:t>
            </a:r>
          </a:p>
        </p:txBody>
      </p:sp>
      <p:sp>
        <p:nvSpPr>
          <p:cNvPr id="3" name="Content Placeholder 2"/>
          <p:cNvSpPr>
            <a:spLocks noGrp="1"/>
          </p:cNvSpPr>
          <p:nvPr>
            <p:ph idx="1"/>
          </p:nvPr>
        </p:nvSpPr>
        <p:spPr/>
        <p:txBody>
          <a:bodyPr>
            <a:normAutofit fontScale="77500" lnSpcReduction="20000"/>
          </a:bodyPr>
          <a:lstStyle/>
          <a:p>
            <a:pPr marL="0" indent="0">
              <a:buNone/>
            </a:pPr>
            <a:r>
              <a:rPr lang="en-US" sz="3600" dirty="0">
                <a:solidFill>
                  <a:schemeClr val="accent1"/>
                </a:solidFill>
              </a:rPr>
              <a:t>People are open, vulnerable and lucid, comfortable </a:t>
            </a:r>
          </a:p>
          <a:p>
            <a:pPr marL="0" indent="0">
              <a:buNone/>
            </a:pPr>
            <a:r>
              <a:rPr lang="en-US" sz="3600" dirty="0">
                <a:solidFill>
                  <a:schemeClr val="accent1"/>
                </a:solidFill>
              </a:rPr>
              <a:t>with silence.  </a:t>
            </a:r>
          </a:p>
          <a:p>
            <a:pPr marL="0" indent="0">
              <a:buNone/>
            </a:pPr>
            <a:r>
              <a:rPr lang="en-US" sz="3600" dirty="0">
                <a:solidFill>
                  <a:schemeClr val="accent1"/>
                </a:solidFill>
              </a:rPr>
              <a:t>Peck suggests groups formed to do a task must pay attention to</a:t>
            </a:r>
          </a:p>
          <a:p>
            <a:pPr marL="0" indent="0">
              <a:buNone/>
            </a:pPr>
            <a:r>
              <a:rPr lang="en-US" sz="3600" dirty="0">
                <a:solidFill>
                  <a:schemeClr val="accent1"/>
                </a:solidFill>
              </a:rPr>
              <a:t>community building first and problem solving second.</a:t>
            </a:r>
          </a:p>
          <a:p>
            <a:pPr marL="0" indent="0">
              <a:buNone/>
            </a:pPr>
            <a:endParaRPr lang="en-US" sz="3600" dirty="0">
              <a:solidFill>
                <a:schemeClr val="accent1"/>
              </a:solidFill>
            </a:endParaRPr>
          </a:p>
          <a:p>
            <a:pPr marL="0" indent="0">
              <a:buNone/>
            </a:pPr>
            <a:r>
              <a:rPr lang="en-US" sz="3600" dirty="0">
                <a:solidFill>
                  <a:schemeClr val="accent1"/>
                </a:solidFill>
              </a:rPr>
              <a:t>Symptoms- Eliminating barriers such as:</a:t>
            </a:r>
          </a:p>
          <a:p>
            <a:pPr marL="0" indent="0">
              <a:buNone/>
            </a:pPr>
            <a:r>
              <a:rPr lang="en-US" sz="3600" dirty="0">
                <a:solidFill>
                  <a:schemeClr val="accent1"/>
                </a:solidFill>
              </a:rPr>
              <a:t> expectations, preconceptions about community and people</a:t>
            </a:r>
          </a:p>
          <a:p>
            <a:pPr marL="0" indent="0">
              <a:buNone/>
            </a:pPr>
            <a:r>
              <a:rPr lang="en-US" sz="3600" dirty="0">
                <a:solidFill>
                  <a:schemeClr val="accent1"/>
                </a:solidFill>
              </a:rPr>
              <a:t>one right way</a:t>
            </a:r>
          </a:p>
          <a:p>
            <a:pPr marL="0" indent="0">
              <a:buNone/>
            </a:pPr>
            <a:r>
              <a:rPr lang="en-US" sz="3600" dirty="0">
                <a:solidFill>
                  <a:schemeClr val="accent1"/>
                </a:solidFill>
              </a:rPr>
              <a:t>need to fix and solve problems of others, need to control</a:t>
            </a:r>
          </a:p>
        </p:txBody>
      </p:sp>
      <p:sp>
        <p:nvSpPr>
          <p:cNvPr id="6" name="AutoShape 2" descr="Image result for chaos greek god"/>
          <p:cNvSpPr>
            <a:spLocks noChangeAspect="1" noChangeArrowheads="1"/>
          </p:cNvSpPr>
          <p:nvPr/>
        </p:nvSpPr>
        <p:spPr bwMode="auto">
          <a:xfrm>
            <a:off x="134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haos greek god"/>
          <p:cNvSpPr>
            <a:spLocks noChangeAspect="1" noChangeArrowheads="1"/>
          </p:cNvSpPr>
          <p:nvPr/>
        </p:nvSpPr>
        <p:spPr bwMode="auto">
          <a:xfrm>
            <a:off x="2873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98891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a:t>Dialogue and Discussion</a:t>
            </a:r>
          </a:p>
        </p:txBody>
      </p:sp>
      <p:sp>
        <p:nvSpPr>
          <p:cNvPr id="8195" name="Rectangle 3"/>
          <p:cNvSpPr>
            <a:spLocks noGrp="1" noChangeArrowheads="1"/>
          </p:cNvSpPr>
          <p:nvPr>
            <p:ph type="body" idx="1"/>
          </p:nvPr>
        </p:nvSpPr>
        <p:spPr/>
        <p:txBody>
          <a:bodyPr>
            <a:normAutofit/>
          </a:bodyPr>
          <a:lstStyle/>
          <a:p>
            <a:pPr>
              <a:buFont typeface="Wingdings" panose="05000000000000000000" pitchFamily="2" charset="2"/>
              <a:buNone/>
            </a:pPr>
            <a:r>
              <a:rPr lang="en-US" altLang="en-US" sz="2800" dirty="0"/>
              <a:t>	Healthy conversations move team learning on a continuum from :</a:t>
            </a:r>
          </a:p>
          <a:p>
            <a:pPr>
              <a:buFont typeface="Wingdings" panose="05000000000000000000" pitchFamily="2" charset="2"/>
              <a:buNone/>
            </a:pPr>
            <a:r>
              <a:rPr lang="en-US" altLang="en-US" sz="2800" dirty="0"/>
              <a:t>     </a:t>
            </a:r>
          </a:p>
          <a:p>
            <a:pPr>
              <a:buFont typeface="Wingdings" panose="05000000000000000000" pitchFamily="2" charset="2"/>
              <a:buNone/>
            </a:pPr>
            <a:r>
              <a:rPr lang="en-US" altLang="en-US" sz="2800" dirty="0"/>
              <a:t>	-----X---------------------------X-------------------------X---------------------</a:t>
            </a:r>
          </a:p>
          <a:p>
            <a:pPr>
              <a:buFont typeface="Wingdings" panose="05000000000000000000" pitchFamily="2" charset="2"/>
              <a:buNone/>
            </a:pPr>
            <a:r>
              <a:rPr lang="en-US" altLang="en-US" sz="2800" dirty="0"/>
              <a:t>Raw Debate  	Polite Discussion      Skillful Discussion       Dialogue</a:t>
            </a:r>
          </a:p>
        </p:txBody>
      </p:sp>
      <p:pic>
        <p:nvPicPr>
          <p:cNvPr id="8196" name="Picture 4" descr="MCj028546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699000"/>
            <a:ext cx="1790700" cy="178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82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Skillful Discussion</a:t>
            </a:r>
          </a:p>
        </p:txBody>
      </p:sp>
      <p:sp>
        <p:nvSpPr>
          <p:cNvPr id="9219" name="Rectangle 3"/>
          <p:cNvSpPr>
            <a:spLocks noGrp="1" noChangeArrowheads="1"/>
          </p:cNvSpPr>
          <p:nvPr>
            <p:ph type="body" idx="1"/>
          </p:nvPr>
        </p:nvSpPr>
        <p:spPr/>
        <p:txBody>
          <a:bodyPr>
            <a:normAutofit/>
          </a:bodyPr>
          <a:lstStyle/>
          <a:p>
            <a:r>
              <a:rPr lang="en-US" altLang="en-US" sz="2800" dirty="0"/>
              <a:t>A process in which people come to some type of closure on an issue:</a:t>
            </a:r>
          </a:p>
          <a:p>
            <a:pPr lvl="1"/>
            <a:r>
              <a:rPr lang="en-US" altLang="en-US" sz="2800" dirty="0"/>
              <a:t>Making a decision</a:t>
            </a:r>
          </a:p>
          <a:p>
            <a:pPr lvl="1"/>
            <a:r>
              <a:rPr lang="en-US" altLang="en-US" sz="2800" dirty="0"/>
              <a:t>Reaching an agreement</a:t>
            </a:r>
          </a:p>
          <a:p>
            <a:pPr lvl="1"/>
            <a:r>
              <a:rPr lang="en-US" altLang="en-US" sz="2800" dirty="0"/>
              <a:t>Identifying priorities</a:t>
            </a:r>
          </a:p>
          <a:p>
            <a:pPr lvl="1">
              <a:buFont typeface="Wingdings" panose="05000000000000000000" pitchFamily="2" charset="2"/>
              <a:buNone/>
            </a:pPr>
            <a:endParaRPr lang="en-US" altLang="en-US" sz="2800" dirty="0"/>
          </a:p>
          <a:p>
            <a:r>
              <a:rPr lang="en-US" altLang="en-US" sz="2800" dirty="0"/>
              <a:t>Develops deeper meaning among members, but the primary focus is on task and convergent thinking.</a:t>
            </a:r>
          </a:p>
        </p:txBody>
      </p:sp>
    </p:spTree>
    <p:extLst>
      <p:ext uri="{BB962C8B-B14F-4D97-AF65-F5344CB8AC3E}">
        <p14:creationId xmlns:p14="http://schemas.microsoft.com/office/powerpoint/2010/main" val="3187556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Dialogue </a:t>
            </a:r>
          </a:p>
        </p:txBody>
      </p:sp>
      <p:sp>
        <p:nvSpPr>
          <p:cNvPr id="10243" name="Rectangle 3"/>
          <p:cNvSpPr>
            <a:spLocks noGrp="1" noChangeArrowheads="1"/>
          </p:cNvSpPr>
          <p:nvPr>
            <p:ph type="body" idx="1"/>
          </p:nvPr>
        </p:nvSpPr>
        <p:spPr/>
        <p:txBody>
          <a:bodyPr>
            <a:normAutofit/>
          </a:bodyPr>
          <a:lstStyle/>
          <a:p>
            <a:r>
              <a:rPr lang="en-US" altLang="en-US" sz="3200" dirty="0"/>
              <a:t>Dialogue is a process in which people engage in conversations where they openly share their views and develop knowledge about each other’s assumptions.</a:t>
            </a:r>
          </a:p>
          <a:p>
            <a:pPr lvl="3"/>
            <a:endParaRPr lang="en-US" altLang="en-US" sz="2000" dirty="0"/>
          </a:p>
          <a:p>
            <a:pPr lvl="3"/>
            <a:endParaRPr lang="en-US" altLang="en-US" sz="2000" dirty="0"/>
          </a:p>
          <a:p>
            <a:pPr lvl="3"/>
            <a:r>
              <a:rPr lang="en-US" altLang="en-US" sz="2000" dirty="0"/>
              <a:t>Peter </a:t>
            </a:r>
            <a:r>
              <a:rPr lang="en-US" altLang="en-US" sz="2000" dirty="0" err="1"/>
              <a:t>Senge</a:t>
            </a:r>
            <a:r>
              <a:rPr lang="en-US" altLang="en-US" sz="2000" dirty="0"/>
              <a:t>, 1990, The Fifth Discipline</a:t>
            </a:r>
          </a:p>
        </p:txBody>
      </p:sp>
      <p:pic>
        <p:nvPicPr>
          <p:cNvPr id="2" name="Picture 1"/>
          <p:cNvPicPr>
            <a:picLocks noChangeAspect="1"/>
          </p:cNvPicPr>
          <p:nvPr/>
        </p:nvPicPr>
        <p:blipFill>
          <a:blip r:embed="rId3"/>
          <a:stretch>
            <a:fillRect/>
          </a:stretch>
        </p:blipFill>
        <p:spPr>
          <a:xfrm>
            <a:off x="5049592" y="4839639"/>
            <a:ext cx="3200400" cy="1428750"/>
          </a:xfrm>
          <a:prstGeom prst="rect">
            <a:avLst/>
          </a:prstGeom>
        </p:spPr>
      </p:pic>
    </p:spTree>
    <p:extLst>
      <p:ext uri="{BB962C8B-B14F-4D97-AF65-F5344CB8AC3E}">
        <p14:creationId xmlns:p14="http://schemas.microsoft.com/office/powerpoint/2010/main" val="184130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dirty="0"/>
              <a:t>Dialogue</a:t>
            </a:r>
          </a:p>
        </p:txBody>
      </p:sp>
      <p:sp>
        <p:nvSpPr>
          <p:cNvPr id="11267" name="Rectangle 3"/>
          <p:cNvSpPr>
            <a:spLocks noGrp="1" noChangeArrowheads="1"/>
          </p:cNvSpPr>
          <p:nvPr>
            <p:ph type="body" idx="1"/>
          </p:nvPr>
        </p:nvSpPr>
        <p:spPr/>
        <p:txBody>
          <a:bodyPr>
            <a:normAutofit/>
          </a:bodyPr>
          <a:lstStyle/>
          <a:p>
            <a:r>
              <a:rPr lang="en-US" altLang="en-US" sz="2800" dirty="0"/>
              <a:t>Balances advocacy with inquiry</a:t>
            </a:r>
          </a:p>
          <a:p>
            <a:r>
              <a:rPr lang="en-US" altLang="en-US" sz="2800" dirty="0"/>
              <a:t>Invites learning at a deeper level</a:t>
            </a:r>
          </a:p>
          <a:p>
            <a:r>
              <a:rPr lang="en-US" altLang="en-US" sz="2800" dirty="0"/>
              <a:t>Encourages us to listen on multiple levels – self, one another, and collectively…to honor differences</a:t>
            </a:r>
          </a:p>
          <a:p>
            <a:r>
              <a:rPr lang="en-US" altLang="en-US" sz="2800" dirty="0"/>
              <a:t>Challenges us to suspend our judgment</a:t>
            </a:r>
          </a:p>
          <a:p>
            <a:r>
              <a:rPr lang="en-US" altLang="en-US" sz="2800" dirty="0"/>
              <a:t>Is different then discussion or debate</a:t>
            </a:r>
          </a:p>
          <a:p>
            <a:r>
              <a:rPr lang="en-US" altLang="en-US" sz="2800" dirty="0"/>
              <a:t>Promotes creativity and shared meaning</a:t>
            </a:r>
          </a:p>
        </p:txBody>
      </p:sp>
    </p:spTree>
    <p:extLst>
      <p:ext uri="{BB962C8B-B14F-4D97-AF65-F5344CB8AC3E}">
        <p14:creationId xmlns:p14="http://schemas.microsoft.com/office/powerpoint/2010/main" val="409453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1575-55D2-9148-80D1-743BCFF43739}"/>
              </a:ext>
            </a:extLst>
          </p:cNvPr>
          <p:cNvSpPr>
            <a:spLocks noGrp="1"/>
          </p:cNvSpPr>
          <p:nvPr>
            <p:ph type="ctrTitle"/>
          </p:nvPr>
        </p:nvSpPr>
        <p:spPr>
          <a:xfrm>
            <a:off x="1988597" y="2430658"/>
            <a:ext cx="9934113" cy="2387600"/>
          </a:xfrm>
        </p:spPr>
        <p:txBody>
          <a:bodyPr/>
          <a:lstStyle/>
          <a:p>
            <a:r>
              <a:rPr lang="en-US" dirty="0"/>
              <a:t>Who meets with who, when, about what and how frequently?</a:t>
            </a:r>
          </a:p>
        </p:txBody>
      </p:sp>
    </p:spTree>
    <p:extLst>
      <p:ext uri="{BB962C8B-B14F-4D97-AF65-F5344CB8AC3E}">
        <p14:creationId xmlns:p14="http://schemas.microsoft.com/office/powerpoint/2010/main" val="2386183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59D2-BE9D-DE47-9FCE-F10EB585F80B}"/>
              </a:ext>
            </a:extLst>
          </p:cNvPr>
          <p:cNvSpPr>
            <a:spLocks noGrp="1"/>
          </p:cNvSpPr>
          <p:nvPr>
            <p:ph type="title"/>
          </p:nvPr>
        </p:nvSpPr>
        <p:spPr/>
        <p:txBody>
          <a:bodyPr/>
          <a:lstStyle/>
          <a:p>
            <a:r>
              <a:rPr lang="en-US" dirty="0"/>
              <a:t>Your Call </a:t>
            </a:r>
          </a:p>
        </p:txBody>
      </p:sp>
    </p:spTree>
    <p:extLst>
      <p:ext uri="{BB962C8B-B14F-4D97-AF65-F5344CB8AC3E}">
        <p14:creationId xmlns:p14="http://schemas.microsoft.com/office/powerpoint/2010/main" val="1408820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15231" y="1943729"/>
            <a:ext cx="9371262" cy="3693319"/>
          </a:xfrm>
          <a:prstGeom prst="rect">
            <a:avLst/>
          </a:prstGeom>
        </p:spPr>
        <p:txBody>
          <a:bodyPr wrap="square">
            <a:spAutoFit/>
          </a:bodyPr>
          <a:lstStyle/>
          <a:p>
            <a:pPr lvl="0" fontAlgn="base"/>
            <a:r>
              <a:rPr lang="en-US" sz="2400" dirty="0"/>
              <a:t>If we are going to be part of the solution, we have to engage the problems</a:t>
            </a:r>
          </a:p>
          <a:p>
            <a:pPr lvl="0" fontAlgn="base"/>
            <a:r>
              <a:rPr lang="en-US" sz="2400" dirty="0"/>
              <a:t>							</a:t>
            </a:r>
            <a:r>
              <a:rPr lang="ru-RU" sz="2400" dirty="0"/>
              <a:t> — </a:t>
            </a:r>
            <a:r>
              <a:rPr lang="en-US" sz="2400" dirty="0" err="1"/>
              <a:t>Majora</a:t>
            </a:r>
            <a:r>
              <a:rPr lang="en-US" sz="2400" dirty="0"/>
              <a:t> Carter</a:t>
            </a:r>
          </a:p>
          <a:p>
            <a:pPr lvl="0" fontAlgn="base"/>
            <a:endParaRPr lang="en-US" sz="2400" dirty="0"/>
          </a:p>
          <a:p>
            <a:pPr lvl="0" fontAlgn="base"/>
            <a:r>
              <a:rPr lang="en-US" sz="2400" dirty="0"/>
              <a:t>Change will not come if we wait for some other person or some other time. We are the ones we’ve been waiting for. We are the change that we seek.” </a:t>
            </a:r>
          </a:p>
          <a:p>
            <a:pPr lvl="0" fontAlgn="base"/>
            <a:r>
              <a:rPr lang="en-US" sz="2400" dirty="0"/>
              <a:t>						— President Barack Obama</a:t>
            </a:r>
          </a:p>
          <a:p>
            <a:r>
              <a:rPr lang="en-US" sz="2400" dirty="0"/>
              <a:t> </a:t>
            </a:r>
          </a:p>
          <a:p>
            <a:r>
              <a:rPr lang="en-US" dirty="0"/>
              <a:t> </a:t>
            </a:r>
          </a:p>
        </p:txBody>
      </p:sp>
    </p:spTree>
    <p:extLst>
      <p:ext uri="{BB962C8B-B14F-4D97-AF65-F5344CB8AC3E}">
        <p14:creationId xmlns:p14="http://schemas.microsoft.com/office/powerpoint/2010/main" val="121047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025" y="0"/>
            <a:ext cx="8861952" cy="6400297"/>
          </a:xfrm>
          <a:prstGeom prst="rect">
            <a:avLst/>
          </a:prstGeom>
        </p:spPr>
      </p:pic>
    </p:spTree>
    <p:extLst>
      <p:ext uri="{BB962C8B-B14F-4D97-AF65-F5344CB8AC3E}">
        <p14:creationId xmlns:p14="http://schemas.microsoft.com/office/powerpoint/2010/main" val="20970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0DAB4-42CF-CF4A-AF9B-FC30B236620E}"/>
              </a:ext>
            </a:extLst>
          </p:cNvPr>
          <p:cNvPicPr>
            <a:picLocks noChangeAspect="1"/>
          </p:cNvPicPr>
          <p:nvPr/>
        </p:nvPicPr>
        <p:blipFill>
          <a:blip r:embed="rId3"/>
          <a:stretch>
            <a:fillRect/>
          </a:stretch>
        </p:blipFill>
        <p:spPr>
          <a:xfrm>
            <a:off x="1946383" y="135050"/>
            <a:ext cx="9480921" cy="6320614"/>
          </a:xfrm>
          <a:prstGeom prst="rect">
            <a:avLst/>
          </a:prstGeom>
        </p:spPr>
      </p:pic>
    </p:spTree>
    <p:extLst>
      <p:ext uri="{BB962C8B-B14F-4D97-AF65-F5344CB8AC3E}">
        <p14:creationId xmlns:p14="http://schemas.microsoft.com/office/powerpoint/2010/main" val="154924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Organizing Adults  </a:t>
            </a:r>
            <a:br>
              <a:rPr lang="en-US" sz="4000" dirty="0"/>
            </a:br>
            <a:r>
              <a:rPr lang="en-US" sz="4000" dirty="0"/>
              <a:t>“It’s Teams, Not Individuals”</a:t>
            </a:r>
          </a:p>
        </p:txBody>
      </p:sp>
      <p:sp>
        <p:nvSpPr>
          <p:cNvPr id="5" name="Text Placeholder 4"/>
          <p:cNvSpPr>
            <a:spLocks noGrp="1"/>
          </p:cNvSpPr>
          <p:nvPr>
            <p:ph type="body" idx="1"/>
          </p:nvPr>
        </p:nvSpPr>
        <p:spPr/>
        <p:txBody>
          <a:bodyPr/>
          <a:lstStyle/>
          <a:p>
            <a:pPr marL="50800" indent="0">
              <a:buNone/>
            </a:pPr>
            <a:r>
              <a:rPr lang="en-US" b="1" u="sng" dirty="0"/>
              <a:t>FROM:</a:t>
            </a:r>
          </a:p>
          <a:p>
            <a:r>
              <a:rPr lang="en-US" dirty="0"/>
              <a:t>Isolated classrooms</a:t>
            </a:r>
          </a:p>
          <a:p>
            <a:r>
              <a:rPr lang="en-US" dirty="0"/>
              <a:t>Every  person for him/herself</a:t>
            </a:r>
          </a:p>
          <a:p>
            <a:r>
              <a:rPr lang="en-US" dirty="0"/>
              <a:t>Individual perspective</a:t>
            </a:r>
          </a:p>
          <a:p>
            <a:r>
              <a:rPr lang="en-US" dirty="0"/>
              <a:t>Bureaucratic</a:t>
            </a:r>
          </a:p>
          <a:p>
            <a:r>
              <a:rPr lang="en-US" dirty="0"/>
              <a:t>Hierarchical </a:t>
            </a:r>
          </a:p>
          <a:p>
            <a:r>
              <a:rPr lang="en-US" dirty="0"/>
              <a:t>Compliance Driven</a:t>
            </a:r>
          </a:p>
          <a:p>
            <a:endParaRPr lang="en-US" dirty="0"/>
          </a:p>
          <a:p>
            <a:endParaRPr lang="en-US" dirty="0"/>
          </a:p>
        </p:txBody>
      </p:sp>
      <p:sp>
        <p:nvSpPr>
          <p:cNvPr id="7" name="Text Placeholder 6"/>
          <p:cNvSpPr>
            <a:spLocks noGrp="1"/>
          </p:cNvSpPr>
          <p:nvPr>
            <p:ph type="body" idx="2"/>
          </p:nvPr>
        </p:nvSpPr>
        <p:spPr/>
        <p:txBody>
          <a:bodyPr/>
          <a:lstStyle/>
          <a:p>
            <a:pPr marL="50800" indent="0">
              <a:buNone/>
            </a:pPr>
            <a:r>
              <a:rPr lang="en-US" b="1" u="sng" dirty="0"/>
              <a:t>TO:</a:t>
            </a:r>
          </a:p>
          <a:p>
            <a:r>
              <a:rPr lang="en-US" dirty="0"/>
              <a:t>Integrated teams of adults</a:t>
            </a:r>
          </a:p>
          <a:p>
            <a:r>
              <a:rPr lang="en-US" dirty="0"/>
              <a:t>Relational trust</a:t>
            </a:r>
          </a:p>
          <a:p>
            <a:r>
              <a:rPr lang="en-US" dirty="0"/>
              <a:t>Team perspective</a:t>
            </a:r>
          </a:p>
          <a:p>
            <a:r>
              <a:rPr lang="en-US" dirty="0"/>
              <a:t>Human/End user</a:t>
            </a:r>
          </a:p>
          <a:p>
            <a:r>
              <a:rPr lang="en-US" dirty="0"/>
              <a:t>Distributed leadership</a:t>
            </a:r>
          </a:p>
          <a:p>
            <a:r>
              <a:rPr lang="en-US" dirty="0"/>
              <a:t>Commitment</a:t>
            </a:r>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53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Students at the Center </a:t>
            </a:r>
            <a:br>
              <a:rPr lang="en-US" sz="4000" dirty="0"/>
            </a:br>
            <a:r>
              <a:rPr lang="en-US" sz="4000" dirty="0"/>
              <a:t>“Hope, Agency, Trust and Relationships”</a:t>
            </a:r>
          </a:p>
        </p:txBody>
      </p:sp>
      <p:sp>
        <p:nvSpPr>
          <p:cNvPr id="5" name="Text Placeholder 4"/>
          <p:cNvSpPr>
            <a:spLocks noGrp="1"/>
          </p:cNvSpPr>
          <p:nvPr>
            <p:ph type="body" idx="1"/>
          </p:nvPr>
        </p:nvSpPr>
        <p:spPr/>
        <p:txBody>
          <a:bodyPr/>
          <a:lstStyle/>
          <a:p>
            <a:pPr marL="50800" indent="0">
              <a:buNone/>
            </a:pPr>
            <a:r>
              <a:rPr lang="en-US" b="1" u="sng" dirty="0"/>
              <a:t>FROM:</a:t>
            </a:r>
          </a:p>
          <a:p>
            <a:r>
              <a:rPr lang="en-US" dirty="0"/>
              <a:t>I am not a social worker</a:t>
            </a:r>
          </a:p>
          <a:p>
            <a:r>
              <a:rPr lang="en-US" dirty="0"/>
              <a:t>Those people</a:t>
            </a:r>
          </a:p>
          <a:p>
            <a:r>
              <a:rPr lang="en-US" dirty="0"/>
              <a:t>Data for accountability</a:t>
            </a:r>
          </a:p>
          <a:p>
            <a:r>
              <a:rPr lang="en-US" dirty="0"/>
              <a:t>Punitive</a:t>
            </a:r>
          </a:p>
          <a:p>
            <a:r>
              <a:rPr lang="en-US" dirty="0"/>
              <a:t>Deficit</a:t>
            </a:r>
          </a:p>
          <a:p>
            <a:r>
              <a:rPr lang="en-US" dirty="0"/>
              <a:t>Fixed mindset</a:t>
            </a:r>
          </a:p>
          <a:p>
            <a:r>
              <a:rPr lang="en-US" dirty="0"/>
              <a:t>Shame</a:t>
            </a:r>
          </a:p>
          <a:p>
            <a:r>
              <a:rPr lang="en-US" dirty="0"/>
              <a:t>Compliance</a:t>
            </a:r>
          </a:p>
          <a:p>
            <a:endParaRPr lang="en-US" dirty="0"/>
          </a:p>
          <a:p>
            <a:endParaRPr lang="en-US" dirty="0"/>
          </a:p>
        </p:txBody>
      </p:sp>
      <p:sp>
        <p:nvSpPr>
          <p:cNvPr id="7" name="Text Placeholder 6"/>
          <p:cNvSpPr>
            <a:spLocks noGrp="1"/>
          </p:cNvSpPr>
          <p:nvPr>
            <p:ph type="body" idx="2"/>
          </p:nvPr>
        </p:nvSpPr>
        <p:spPr/>
        <p:txBody>
          <a:bodyPr/>
          <a:lstStyle/>
          <a:p>
            <a:pPr marL="50800" indent="0">
              <a:buNone/>
            </a:pPr>
            <a:r>
              <a:rPr lang="en-US" b="1" u="sng" dirty="0"/>
              <a:t>TO:</a:t>
            </a:r>
          </a:p>
          <a:p>
            <a:r>
              <a:rPr lang="en-US" dirty="0"/>
              <a:t>How can I help?</a:t>
            </a:r>
          </a:p>
          <a:p>
            <a:r>
              <a:rPr lang="en-US" dirty="0"/>
              <a:t>We are the people</a:t>
            </a:r>
          </a:p>
          <a:p>
            <a:r>
              <a:rPr lang="en-US" dirty="0"/>
              <a:t>Data for improvement</a:t>
            </a:r>
          </a:p>
          <a:p>
            <a:r>
              <a:rPr lang="en-US" dirty="0"/>
              <a:t>Restorative</a:t>
            </a:r>
          </a:p>
          <a:p>
            <a:r>
              <a:rPr lang="en-US" dirty="0"/>
              <a:t>Asset-based</a:t>
            </a:r>
          </a:p>
          <a:p>
            <a:r>
              <a:rPr lang="en-US" dirty="0"/>
              <a:t>Growth mindset</a:t>
            </a:r>
          </a:p>
          <a:p>
            <a:r>
              <a:rPr lang="en-US" dirty="0"/>
              <a:t>Resilience</a:t>
            </a:r>
          </a:p>
          <a:p>
            <a:r>
              <a:rPr lang="en-US" dirty="0"/>
              <a:t>Commitment</a:t>
            </a:r>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7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Teaching &amp; Learning </a:t>
            </a:r>
            <a:br>
              <a:rPr lang="en-US" sz="4000" dirty="0"/>
            </a:br>
            <a:r>
              <a:rPr lang="en-US" sz="4000" dirty="0"/>
              <a:t>Supported, Engaged and Challenged</a:t>
            </a:r>
          </a:p>
        </p:txBody>
      </p:sp>
      <p:sp>
        <p:nvSpPr>
          <p:cNvPr id="5" name="Text Placeholder 4"/>
          <p:cNvSpPr>
            <a:spLocks noGrp="1"/>
          </p:cNvSpPr>
          <p:nvPr>
            <p:ph type="body" idx="1"/>
          </p:nvPr>
        </p:nvSpPr>
        <p:spPr/>
        <p:txBody>
          <a:bodyPr/>
          <a:lstStyle/>
          <a:p>
            <a:pPr marL="50800" indent="0">
              <a:buNone/>
            </a:pPr>
            <a:r>
              <a:rPr lang="en-US" b="1" u="sng" dirty="0"/>
              <a:t>FROM:</a:t>
            </a:r>
          </a:p>
          <a:p>
            <a:r>
              <a:rPr lang="en-US" dirty="0"/>
              <a:t>Individual orientation</a:t>
            </a:r>
          </a:p>
          <a:p>
            <a:r>
              <a:rPr lang="en-US" dirty="0"/>
              <a:t>Assessment of learning</a:t>
            </a:r>
          </a:p>
          <a:p>
            <a:r>
              <a:rPr lang="en-US" dirty="0"/>
              <a:t>Stand and deliver</a:t>
            </a:r>
          </a:p>
          <a:p>
            <a:pPr marL="50800" indent="0">
              <a:buNone/>
            </a:pPr>
            <a:endParaRPr lang="en-US" dirty="0"/>
          </a:p>
          <a:p>
            <a:r>
              <a:rPr lang="en-US" dirty="0"/>
              <a:t>Extrinsic</a:t>
            </a:r>
          </a:p>
          <a:p>
            <a:r>
              <a:rPr lang="en-US" dirty="0"/>
              <a:t>Ritualized practice</a:t>
            </a:r>
          </a:p>
          <a:p>
            <a:endParaRPr lang="en-US" dirty="0"/>
          </a:p>
          <a:p>
            <a:r>
              <a:rPr lang="en-US" dirty="0"/>
              <a:t>Mistake = Bad</a:t>
            </a:r>
          </a:p>
          <a:p>
            <a:endParaRPr lang="en-US" dirty="0"/>
          </a:p>
          <a:p>
            <a:endParaRPr lang="en-US" dirty="0"/>
          </a:p>
        </p:txBody>
      </p:sp>
      <p:sp>
        <p:nvSpPr>
          <p:cNvPr id="7" name="Text Placeholder 6"/>
          <p:cNvSpPr>
            <a:spLocks noGrp="1"/>
          </p:cNvSpPr>
          <p:nvPr>
            <p:ph type="body" idx="2"/>
          </p:nvPr>
        </p:nvSpPr>
        <p:spPr>
          <a:xfrm>
            <a:off x="7262318" y="1672038"/>
            <a:ext cx="4782312" cy="4237824"/>
          </a:xfrm>
        </p:spPr>
        <p:txBody>
          <a:bodyPr/>
          <a:lstStyle/>
          <a:p>
            <a:pPr marL="50800" indent="0">
              <a:buNone/>
            </a:pPr>
            <a:r>
              <a:rPr lang="en-US" b="1" u="sng" dirty="0"/>
              <a:t>TO:</a:t>
            </a:r>
          </a:p>
          <a:p>
            <a:r>
              <a:rPr lang="en-US" dirty="0"/>
              <a:t>Collective efficacy</a:t>
            </a:r>
          </a:p>
          <a:p>
            <a:r>
              <a:rPr lang="en-US" dirty="0"/>
              <a:t>Assessment for learning</a:t>
            </a:r>
          </a:p>
          <a:p>
            <a:r>
              <a:rPr lang="en-US" dirty="0"/>
              <a:t>Learning scientists and activators</a:t>
            </a:r>
          </a:p>
          <a:p>
            <a:r>
              <a:rPr lang="en-US" dirty="0"/>
              <a:t>Intrinsic, Choice, Autonomy</a:t>
            </a:r>
          </a:p>
          <a:p>
            <a:r>
              <a:rPr lang="en-US" dirty="0"/>
              <a:t>Competency attainment of something worthwhile</a:t>
            </a:r>
          </a:p>
          <a:p>
            <a:endParaRPr lang="en-US" dirty="0"/>
          </a:p>
          <a:p>
            <a:r>
              <a:rPr lang="en-US" dirty="0"/>
              <a:t>Mistake = Learning</a:t>
            </a:r>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12127"/>
      </p:ext>
    </p:extLst>
  </p:cSld>
  <p:clrMapOvr>
    <a:masterClrMapping/>
  </p:clrMapOvr>
</p:sld>
</file>

<file path=ppt/theme/theme1.xml><?xml version="1.0" encoding="utf-8"?>
<a:theme xmlns:a="http://schemas.openxmlformats.org/drawingml/2006/main" name="2_CSHSC Template">
  <a:themeElements>
    <a:clrScheme name="Custom 1">
      <a:dk1>
        <a:srgbClr val="004D74"/>
      </a:dk1>
      <a:lt1>
        <a:sysClr val="window" lastClr="FFFFFF"/>
      </a:lt1>
      <a:dk2>
        <a:srgbClr val="2C3C43"/>
      </a:dk2>
      <a:lt2>
        <a:srgbClr val="EBEBEB"/>
      </a:lt2>
      <a:accent1>
        <a:srgbClr val="0073AE"/>
      </a:accent1>
      <a:accent2>
        <a:srgbClr val="004D74"/>
      </a:accent2>
      <a:accent3>
        <a:srgbClr val="006799"/>
      </a:accent3>
      <a:accent4>
        <a:srgbClr val="2C3C43"/>
      </a:accent4>
      <a:accent5>
        <a:srgbClr val="8BD8FF"/>
      </a:accent5>
      <a:accent6>
        <a:srgbClr val="B9E8FF"/>
      </a:accent6>
      <a:hlink>
        <a:srgbClr val="0099E6"/>
      </a:hlink>
      <a:folHlink>
        <a:srgbClr val="0073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2BDD5D-0ABD-4E18-B064-66BC24C7B9B9}" vid="{78F9AFD0-DB94-488A-A903-04A6DD5E0B4D}"/>
    </a:ext>
  </a:extLst>
</a:theme>
</file>

<file path=ppt/theme/theme3.xml><?xml version="1.0" encoding="utf-8"?>
<a:theme xmlns:a="http://schemas.openxmlformats.org/drawingml/2006/main" name="1_Office Theme">
  <a:themeElements>
    <a:clrScheme name="Custom 21">
      <a:dk1>
        <a:sysClr val="windowText" lastClr="000000"/>
      </a:dk1>
      <a:lt1>
        <a:sysClr val="window" lastClr="FFFFFF"/>
      </a:lt1>
      <a:dk2>
        <a:srgbClr val="000000"/>
      </a:dk2>
      <a:lt2>
        <a:srgbClr val="FFFFFF"/>
      </a:lt2>
      <a:accent1>
        <a:srgbClr val="0250A3"/>
      </a:accent1>
      <a:accent2>
        <a:srgbClr val="03A0DB"/>
      </a:accent2>
      <a:accent3>
        <a:srgbClr val="06CDD8"/>
      </a:accent3>
      <a:accent4>
        <a:srgbClr val="01D198"/>
      </a:accent4>
      <a:accent5>
        <a:srgbClr val="05C656"/>
      </a:accent5>
      <a:accent6>
        <a:srgbClr val="2C2C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75428</TotalTime>
  <Words>1490</Words>
  <Application>Microsoft Macintosh PowerPoint</Application>
  <PresentationFormat>Widescreen</PresentationFormat>
  <Paragraphs>356</Paragraphs>
  <Slides>38</Slides>
  <Notes>38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Arial</vt:lpstr>
      <vt:lpstr>Baskerville Old Face</vt:lpstr>
      <vt:lpstr>Calibri</vt:lpstr>
      <vt:lpstr>Calibri Light</vt:lpstr>
      <vt:lpstr>Rockwell</vt:lpstr>
      <vt:lpstr>Verdana</vt:lpstr>
      <vt:lpstr>Wingdings</vt:lpstr>
      <vt:lpstr>2_CSHSC Template</vt:lpstr>
      <vt:lpstr>Office Theme</vt:lpstr>
      <vt:lpstr>1_Office Theme</vt:lpstr>
      <vt:lpstr>Mississippi  Department of  Education School Improvement Coaches</vt:lpstr>
      <vt:lpstr>Preview of our Day</vt:lpstr>
      <vt:lpstr>PowerPoint Presentation</vt:lpstr>
      <vt:lpstr>PowerPoint Presentation</vt:lpstr>
      <vt:lpstr>PowerPoint Presentation</vt:lpstr>
      <vt:lpstr>PowerPoint Presentation</vt:lpstr>
      <vt:lpstr>Organizing Adults   “It’s Teams, Not Individuals”</vt:lpstr>
      <vt:lpstr>Students at the Center  “Hope, Agency, Trust and Relationships”</vt:lpstr>
      <vt:lpstr>Teaching &amp; Learning  Supported, Engaged and Challenged</vt:lpstr>
      <vt:lpstr>Post Secondary Pathways  Once an Endpoint, Now a Stepping Stone</vt:lpstr>
      <vt:lpstr>PowerPoint Presentation</vt:lpstr>
      <vt:lpstr>PowerPoint Presentation</vt:lpstr>
      <vt:lpstr>PowerPoint Presentation</vt:lpstr>
      <vt:lpstr>The Art of Coaching</vt:lpstr>
      <vt:lpstr>The Art of Coaching</vt:lpstr>
      <vt:lpstr>PowerPoint Presentation</vt:lpstr>
      <vt:lpstr>Three Stances: Consulting, Collaborating, Coaching</vt:lpstr>
      <vt:lpstr>Putting All Together </vt:lpstr>
      <vt:lpstr>PowerPoint Presentation</vt:lpstr>
      <vt:lpstr>PowerPoint Presentation</vt:lpstr>
      <vt:lpstr>Skillful leadership is widely distributed to access the means for improvement that exist within the school community and community at large.</vt:lpstr>
      <vt:lpstr>Collaborative Teams</vt:lpstr>
      <vt:lpstr>Relationships are the Super Power</vt:lpstr>
      <vt:lpstr>  We make choices and decisions based on our value system, and differing values often lead to misunderstandings and misinterpretation. This, in turn, hampers our relationships and lessens the effectiveness of our work together.  </vt:lpstr>
      <vt:lpstr>Facilitation Supports Collaboration</vt:lpstr>
      <vt:lpstr>What do effective facilitators have in common?</vt:lpstr>
      <vt:lpstr>What capabilities support facilitation?</vt:lpstr>
      <vt:lpstr>Stages of Community – M.Scott Peck</vt:lpstr>
      <vt:lpstr>Pseudocommunity</vt:lpstr>
      <vt:lpstr>Chaos</vt:lpstr>
      <vt:lpstr>Emptiness</vt:lpstr>
      <vt:lpstr>Community</vt:lpstr>
      <vt:lpstr>Dialogue and Discussion</vt:lpstr>
      <vt:lpstr>Skillful Discussion</vt:lpstr>
      <vt:lpstr>Dialogue </vt:lpstr>
      <vt:lpstr>Dialogue</vt:lpstr>
      <vt:lpstr>Who meets with who, when, about what and how frequently?</vt:lpstr>
      <vt:lpstr>Your Call </vt:lpstr>
    </vt:vector>
  </TitlesOfParts>
  <Company>CSOS-JHU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American High School Campaign</dc:title>
  <dc:creator>Robert Balfanz</dc:creator>
  <cp:lastModifiedBy>Linda Muskauski</cp:lastModifiedBy>
  <cp:revision>97</cp:revision>
  <cp:lastPrinted>2019-07-10T20:26:36Z</cp:lastPrinted>
  <dcterms:created xsi:type="dcterms:W3CDTF">2017-03-18T19:18:25Z</dcterms:created>
  <dcterms:modified xsi:type="dcterms:W3CDTF">2019-07-10T20:40:58Z</dcterms:modified>
</cp:coreProperties>
</file>