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2" r:id="rId6"/>
    <p:sldMasterId id="2147483693" r:id="rId7"/>
  </p:sldMasterIdLst>
  <p:notesMasterIdLst>
    <p:notesMasterId r:id="rId60"/>
  </p:notesMasterIdLst>
  <p:sldIdLst>
    <p:sldId id="293" r:id="rId8"/>
    <p:sldId id="294" r:id="rId9"/>
    <p:sldId id="259" r:id="rId10"/>
    <p:sldId id="264" r:id="rId11"/>
    <p:sldId id="295" r:id="rId12"/>
    <p:sldId id="318" r:id="rId13"/>
    <p:sldId id="319" r:id="rId14"/>
    <p:sldId id="320" r:id="rId15"/>
    <p:sldId id="296" r:id="rId16"/>
    <p:sldId id="297" r:id="rId17"/>
    <p:sldId id="298" r:id="rId18"/>
    <p:sldId id="308" r:id="rId19"/>
    <p:sldId id="258" r:id="rId20"/>
    <p:sldId id="257" r:id="rId21"/>
    <p:sldId id="269" r:id="rId22"/>
    <p:sldId id="271" r:id="rId23"/>
    <p:sldId id="263" r:id="rId24"/>
    <p:sldId id="262" r:id="rId25"/>
    <p:sldId id="270" r:id="rId26"/>
    <p:sldId id="265" r:id="rId27"/>
    <p:sldId id="266" r:id="rId28"/>
    <p:sldId id="267" r:id="rId29"/>
    <p:sldId id="261"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317" r:id="rId45"/>
    <p:sldId id="309" r:id="rId46"/>
    <p:sldId id="310" r:id="rId47"/>
    <p:sldId id="312" r:id="rId48"/>
    <p:sldId id="314" r:id="rId49"/>
    <p:sldId id="315" r:id="rId50"/>
    <p:sldId id="276" r:id="rId51"/>
    <p:sldId id="277" r:id="rId52"/>
    <p:sldId id="300" r:id="rId53"/>
    <p:sldId id="303" r:id="rId54"/>
    <p:sldId id="302" r:id="rId55"/>
    <p:sldId id="321" r:id="rId56"/>
    <p:sldId id="322" r:id="rId57"/>
    <p:sldId id="323" r:id="rId58"/>
    <p:sldId id="307"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B040"/>
    <a:srgbClr val="5E94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610" autoAdjust="0"/>
    <p:restoredTop sz="80590" autoAdjust="0"/>
  </p:normalViewPr>
  <p:slideViewPr>
    <p:cSldViewPr snapToGrid="0" showGuides="1">
      <p:cViewPr varScale="1">
        <p:scale>
          <a:sx n="67" d="100"/>
          <a:sy n="67" d="100"/>
        </p:scale>
        <p:origin x="1008"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7.svg"/><Relationship Id="rId1" Type="http://schemas.openxmlformats.org/officeDocument/2006/relationships/image" Target="../media/image36.png"/><Relationship Id="rId4" Type="http://schemas.openxmlformats.org/officeDocument/2006/relationships/image" Target="../media/image39.svg"/></Relationships>
</file>

<file path=ppt/diagrams/_rels/data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7.svg"/><Relationship Id="rId1" Type="http://schemas.openxmlformats.org/officeDocument/2006/relationships/image" Target="../media/image36.png"/><Relationship Id="rId4" Type="http://schemas.openxmlformats.org/officeDocument/2006/relationships/image" Target="../media/image3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7.svg"/><Relationship Id="rId1" Type="http://schemas.openxmlformats.org/officeDocument/2006/relationships/image" Target="../media/image36.png"/><Relationship Id="rId4" Type="http://schemas.openxmlformats.org/officeDocument/2006/relationships/image" Target="../media/image39.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7.svg"/><Relationship Id="rId1" Type="http://schemas.openxmlformats.org/officeDocument/2006/relationships/image" Target="../media/image36.png"/><Relationship Id="rId4" Type="http://schemas.openxmlformats.org/officeDocument/2006/relationships/image" Target="../media/image39.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B9D632FF-E93B-472F-9409-8D314ABFAFE9}"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BCD57D46-47EE-435C-BB55-2234121ED196}">
      <dgm:prSet/>
      <dgm:spPr/>
      <dgm:t>
        <a:bodyPr/>
        <a:lstStyle/>
        <a:p>
          <a:r>
            <a:rPr lang="en-US" dirty="0"/>
            <a:t>Short, replicable surveys</a:t>
          </a:r>
        </a:p>
      </dgm:t>
    </dgm:pt>
    <dgm:pt modelId="{5607AD74-996C-43E6-A890-EC0457F917C0}" type="parTrans" cxnId="{BA428F6B-1D34-4354-90F6-095BEEE7E1EB}">
      <dgm:prSet/>
      <dgm:spPr/>
      <dgm:t>
        <a:bodyPr/>
        <a:lstStyle/>
        <a:p>
          <a:endParaRPr lang="en-US"/>
        </a:p>
      </dgm:t>
    </dgm:pt>
    <dgm:pt modelId="{5ED34AE1-F8A3-4172-803B-FE11D3C55D3B}" type="sibTrans" cxnId="{BA428F6B-1D34-4354-90F6-095BEEE7E1EB}">
      <dgm:prSet/>
      <dgm:spPr/>
      <dgm:t>
        <a:bodyPr/>
        <a:lstStyle/>
        <a:p>
          <a:endParaRPr lang="en-US"/>
        </a:p>
      </dgm:t>
    </dgm:pt>
    <dgm:pt modelId="{28F12050-87FC-4CC2-97FE-C0F96B1A1E5C}">
      <dgm:prSet/>
      <dgm:spPr/>
      <dgm:t>
        <a:bodyPr/>
        <a:lstStyle/>
        <a:p>
          <a:r>
            <a:rPr lang="en-US" dirty="0"/>
            <a:t>Descriptive rubrics</a:t>
          </a:r>
        </a:p>
      </dgm:t>
    </dgm:pt>
    <dgm:pt modelId="{4F86093B-4B0E-4A42-AB8D-FC11381B7B32}" type="parTrans" cxnId="{614A2D6C-4EE9-4A5F-942C-DF42710CEAA3}">
      <dgm:prSet/>
      <dgm:spPr/>
      <dgm:t>
        <a:bodyPr/>
        <a:lstStyle/>
        <a:p>
          <a:endParaRPr lang="en-US"/>
        </a:p>
      </dgm:t>
    </dgm:pt>
    <dgm:pt modelId="{0E07203B-62C0-4BAF-9BF4-AE7611B982CB}" type="sibTrans" cxnId="{614A2D6C-4EE9-4A5F-942C-DF42710CEAA3}">
      <dgm:prSet/>
      <dgm:spPr/>
      <dgm:t>
        <a:bodyPr/>
        <a:lstStyle/>
        <a:p>
          <a:endParaRPr lang="en-US"/>
        </a:p>
      </dgm:t>
    </dgm:pt>
    <dgm:pt modelId="{027B8102-9F55-4F92-B761-3EEC5E4849F7}" type="pres">
      <dgm:prSet presAssocID="{B9D632FF-E93B-472F-9409-8D314ABFAFE9}" presName="root" presStyleCnt="0">
        <dgm:presLayoutVars>
          <dgm:dir/>
          <dgm:resizeHandles val="exact"/>
        </dgm:presLayoutVars>
      </dgm:prSet>
      <dgm:spPr/>
      <dgm:t>
        <a:bodyPr/>
        <a:lstStyle/>
        <a:p>
          <a:endParaRPr lang="en-US"/>
        </a:p>
      </dgm:t>
    </dgm:pt>
    <dgm:pt modelId="{4CA8F9CE-EF7E-4BFA-8DC7-074C5C7C58B4}" type="pres">
      <dgm:prSet presAssocID="{BCD57D46-47EE-435C-BB55-2234121ED196}" presName="compNode" presStyleCnt="0"/>
      <dgm:spPr/>
    </dgm:pt>
    <dgm:pt modelId="{1C5969D2-518B-4E92-9D0B-767B3AAF5ECB}" type="pres">
      <dgm:prSet presAssocID="{BCD57D46-47EE-435C-BB55-2234121ED196}" presName="bgRect" presStyleLbl="bgShp" presStyleIdx="0" presStyleCnt="2"/>
      <dgm:spPr/>
    </dgm:pt>
    <dgm:pt modelId="{6BAB0930-259A-40CD-B1CD-41EA2FD3C56A}" type="pres">
      <dgm:prSet presAssocID="{BCD57D46-47EE-435C-BB55-2234121ED196}" presName="iconRect" presStyleLbl="node1" presStyleIdx="0" presStyleCnt="2"/>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Check List"/>
        </a:ext>
      </dgm:extLst>
    </dgm:pt>
    <dgm:pt modelId="{E80FFE15-71BA-4DBE-8C46-D82AE360BF66}" type="pres">
      <dgm:prSet presAssocID="{BCD57D46-47EE-435C-BB55-2234121ED196}" presName="spaceRect" presStyleCnt="0"/>
      <dgm:spPr/>
    </dgm:pt>
    <dgm:pt modelId="{7121E7D9-2D7E-4B0D-A475-413B4844B729}" type="pres">
      <dgm:prSet presAssocID="{BCD57D46-47EE-435C-BB55-2234121ED196}" presName="parTx" presStyleLbl="revTx" presStyleIdx="0" presStyleCnt="2">
        <dgm:presLayoutVars>
          <dgm:chMax val="0"/>
          <dgm:chPref val="0"/>
        </dgm:presLayoutVars>
      </dgm:prSet>
      <dgm:spPr/>
      <dgm:t>
        <a:bodyPr/>
        <a:lstStyle/>
        <a:p>
          <a:endParaRPr lang="en-US"/>
        </a:p>
      </dgm:t>
    </dgm:pt>
    <dgm:pt modelId="{3663CA27-0BC6-4131-8F6B-E22E89299A31}" type="pres">
      <dgm:prSet presAssocID="{5ED34AE1-F8A3-4172-803B-FE11D3C55D3B}" presName="sibTrans" presStyleCnt="0"/>
      <dgm:spPr/>
    </dgm:pt>
    <dgm:pt modelId="{D1914DA5-8B3F-45DC-8268-C40FD0A2064B}" type="pres">
      <dgm:prSet presAssocID="{28F12050-87FC-4CC2-97FE-C0F96B1A1E5C}" presName="compNode" presStyleCnt="0"/>
      <dgm:spPr/>
    </dgm:pt>
    <dgm:pt modelId="{FEAB04D8-6C30-4D1F-BC6E-45353ABF2EAA}" type="pres">
      <dgm:prSet presAssocID="{28F12050-87FC-4CC2-97FE-C0F96B1A1E5C}" presName="bgRect" presStyleLbl="bgShp" presStyleIdx="1" presStyleCnt="2"/>
      <dgm:spPr/>
    </dgm:pt>
    <dgm:pt modelId="{55AB563E-F51A-462A-884A-165576ACF209}" type="pres">
      <dgm:prSet presAssocID="{28F12050-87FC-4CC2-97FE-C0F96B1A1E5C}"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Pencil"/>
        </a:ext>
      </dgm:extLst>
    </dgm:pt>
    <dgm:pt modelId="{50BF8A88-3F55-4D49-B794-592523A79A9E}" type="pres">
      <dgm:prSet presAssocID="{28F12050-87FC-4CC2-97FE-C0F96B1A1E5C}" presName="spaceRect" presStyleCnt="0"/>
      <dgm:spPr/>
    </dgm:pt>
    <dgm:pt modelId="{844F5D51-AC3E-495C-887E-2F076366E7D7}" type="pres">
      <dgm:prSet presAssocID="{28F12050-87FC-4CC2-97FE-C0F96B1A1E5C}" presName="parTx" presStyleLbl="revTx" presStyleIdx="1" presStyleCnt="2">
        <dgm:presLayoutVars>
          <dgm:chMax val="0"/>
          <dgm:chPref val="0"/>
        </dgm:presLayoutVars>
      </dgm:prSet>
      <dgm:spPr/>
      <dgm:t>
        <a:bodyPr/>
        <a:lstStyle/>
        <a:p>
          <a:endParaRPr lang="en-US"/>
        </a:p>
      </dgm:t>
    </dgm:pt>
  </dgm:ptLst>
  <dgm:cxnLst>
    <dgm:cxn modelId="{BA428F6B-1D34-4354-90F6-095BEEE7E1EB}" srcId="{B9D632FF-E93B-472F-9409-8D314ABFAFE9}" destId="{BCD57D46-47EE-435C-BB55-2234121ED196}" srcOrd="0" destOrd="0" parTransId="{5607AD74-996C-43E6-A890-EC0457F917C0}" sibTransId="{5ED34AE1-F8A3-4172-803B-FE11D3C55D3B}"/>
    <dgm:cxn modelId="{A77BAEEE-9EEA-4785-848D-6EEC56465E6B}" type="presOf" srcId="{BCD57D46-47EE-435C-BB55-2234121ED196}" destId="{7121E7D9-2D7E-4B0D-A475-413B4844B729}" srcOrd="0" destOrd="0" presId="urn:microsoft.com/office/officeart/2018/2/layout/IconVerticalSolidList"/>
    <dgm:cxn modelId="{CAB20088-97D4-41B7-89F2-B5104EC7A1B2}" type="presOf" srcId="{28F12050-87FC-4CC2-97FE-C0F96B1A1E5C}" destId="{844F5D51-AC3E-495C-887E-2F076366E7D7}" srcOrd="0" destOrd="0" presId="urn:microsoft.com/office/officeart/2018/2/layout/IconVerticalSolidList"/>
    <dgm:cxn modelId="{CDB4448A-B36A-4C02-83B6-6A9DD3E0FC68}" type="presOf" srcId="{B9D632FF-E93B-472F-9409-8D314ABFAFE9}" destId="{027B8102-9F55-4F92-B761-3EEC5E4849F7}" srcOrd="0" destOrd="0" presId="urn:microsoft.com/office/officeart/2018/2/layout/IconVerticalSolidList"/>
    <dgm:cxn modelId="{614A2D6C-4EE9-4A5F-942C-DF42710CEAA3}" srcId="{B9D632FF-E93B-472F-9409-8D314ABFAFE9}" destId="{28F12050-87FC-4CC2-97FE-C0F96B1A1E5C}" srcOrd="1" destOrd="0" parTransId="{4F86093B-4B0E-4A42-AB8D-FC11381B7B32}" sibTransId="{0E07203B-62C0-4BAF-9BF4-AE7611B982CB}"/>
    <dgm:cxn modelId="{6A533CAA-9E5B-4B08-A282-93C106EFB03D}" type="presParOf" srcId="{027B8102-9F55-4F92-B761-3EEC5E4849F7}" destId="{4CA8F9CE-EF7E-4BFA-8DC7-074C5C7C58B4}" srcOrd="0" destOrd="0" presId="urn:microsoft.com/office/officeart/2018/2/layout/IconVerticalSolidList"/>
    <dgm:cxn modelId="{FBA0EA6C-607A-47AA-83C6-5C71067C6235}" type="presParOf" srcId="{4CA8F9CE-EF7E-4BFA-8DC7-074C5C7C58B4}" destId="{1C5969D2-518B-4E92-9D0B-767B3AAF5ECB}" srcOrd="0" destOrd="0" presId="urn:microsoft.com/office/officeart/2018/2/layout/IconVerticalSolidList"/>
    <dgm:cxn modelId="{AC9AEFBA-19EF-4006-8CB4-28CA924B0188}" type="presParOf" srcId="{4CA8F9CE-EF7E-4BFA-8DC7-074C5C7C58B4}" destId="{6BAB0930-259A-40CD-B1CD-41EA2FD3C56A}" srcOrd="1" destOrd="0" presId="urn:microsoft.com/office/officeart/2018/2/layout/IconVerticalSolidList"/>
    <dgm:cxn modelId="{EFB4EF19-22F6-4255-BC7E-31882270192B}" type="presParOf" srcId="{4CA8F9CE-EF7E-4BFA-8DC7-074C5C7C58B4}" destId="{E80FFE15-71BA-4DBE-8C46-D82AE360BF66}" srcOrd="2" destOrd="0" presId="urn:microsoft.com/office/officeart/2018/2/layout/IconVerticalSolidList"/>
    <dgm:cxn modelId="{C0504A2E-FFD6-4D4C-B062-604CCB01E459}" type="presParOf" srcId="{4CA8F9CE-EF7E-4BFA-8DC7-074C5C7C58B4}" destId="{7121E7D9-2D7E-4B0D-A475-413B4844B729}" srcOrd="3" destOrd="0" presId="urn:microsoft.com/office/officeart/2018/2/layout/IconVerticalSolidList"/>
    <dgm:cxn modelId="{94CC19F4-4D27-406C-8389-DE4EAB0969B9}" type="presParOf" srcId="{027B8102-9F55-4F92-B761-3EEC5E4849F7}" destId="{3663CA27-0BC6-4131-8F6B-E22E89299A31}" srcOrd="1" destOrd="0" presId="urn:microsoft.com/office/officeart/2018/2/layout/IconVerticalSolidList"/>
    <dgm:cxn modelId="{3C79B4BD-0B42-4C8C-ADE2-036019BC2E5B}" type="presParOf" srcId="{027B8102-9F55-4F92-B761-3EEC5E4849F7}" destId="{D1914DA5-8B3F-45DC-8268-C40FD0A2064B}" srcOrd="2" destOrd="0" presId="urn:microsoft.com/office/officeart/2018/2/layout/IconVerticalSolidList"/>
    <dgm:cxn modelId="{70A77036-FF8B-49A5-B762-D8BCE1CBA286}" type="presParOf" srcId="{D1914DA5-8B3F-45DC-8268-C40FD0A2064B}" destId="{FEAB04D8-6C30-4D1F-BC6E-45353ABF2EAA}" srcOrd="0" destOrd="0" presId="urn:microsoft.com/office/officeart/2018/2/layout/IconVerticalSolidList"/>
    <dgm:cxn modelId="{7235313D-38BA-4DA6-933B-F78F8DB6A88C}" type="presParOf" srcId="{D1914DA5-8B3F-45DC-8268-C40FD0A2064B}" destId="{55AB563E-F51A-462A-884A-165576ACF209}" srcOrd="1" destOrd="0" presId="urn:microsoft.com/office/officeart/2018/2/layout/IconVerticalSolidList"/>
    <dgm:cxn modelId="{3504B184-655F-4CFD-B0B8-CCF10A9354DD}" type="presParOf" srcId="{D1914DA5-8B3F-45DC-8268-C40FD0A2064B}" destId="{50BF8A88-3F55-4D49-B794-592523A79A9E}" srcOrd="2" destOrd="0" presId="urn:microsoft.com/office/officeart/2018/2/layout/IconVerticalSolidList"/>
    <dgm:cxn modelId="{0A374B5F-ACF4-487D-8CC7-94840DD01FFF}" type="presParOf" srcId="{D1914DA5-8B3F-45DC-8268-C40FD0A2064B}" destId="{844F5D51-AC3E-495C-887E-2F076366E7D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9D632FF-E93B-472F-9409-8D314ABFAFE9}"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BCD57D46-47EE-435C-BB55-2234121ED196}">
      <dgm:prSet/>
      <dgm:spPr/>
      <dgm:t>
        <a:bodyPr/>
        <a:lstStyle/>
        <a:p>
          <a:r>
            <a:rPr lang="en-US" dirty="0"/>
            <a:t>Short, replicable surveys</a:t>
          </a:r>
        </a:p>
      </dgm:t>
    </dgm:pt>
    <dgm:pt modelId="{5607AD74-996C-43E6-A890-EC0457F917C0}" type="parTrans" cxnId="{BA428F6B-1D34-4354-90F6-095BEEE7E1EB}">
      <dgm:prSet/>
      <dgm:spPr/>
      <dgm:t>
        <a:bodyPr/>
        <a:lstStyle/>
        <a:p>
          <a:endParaRPr lang="en-US"/>
        </a:p>
      </dgm:t>
    </dgm:pt>
    <dgm:pt modelId="{5ED34AE1-F8A3-4172-803B-FE11D3C55D3B}" type="sibTrans" cxnId="{BA428F6B-1D34-4354-90F6-095BEEE7E1EB}">
      <dgm:prSet/>
      <dgm:spPr/>
      <dgm:t>
        <a:bodyPr/>
        <a:lstStyle/>
        <a:p>
          <a:endParaRPr lang="en-US"/>
        </a:p>
      </dgm:t>
    </dgm:pt>
    <dgm:pt modelId="{28F12050-87FC-4CC2-97FE-C0F96B1A1E5C}">
      <dgm:prSet/>
      <dgm:spPr/>
      <dgm:t>
        <a:bodyPr/>
        <a:lstStyle/>
        <a:p>
          <a:r>
            <a:rPr lang="en-US" dirty="0"/>
            <a:t>Descriptive rubrics</a:t>
          </a:r>
        </a:p>
      </dgm:t>
    </dgm:pt>
    <dgm:pt modelId="{4F86093B-4B0E-4A42-AB8D-FC11381B7B32}" type="parTrans" cxnId="{614A2D6C-4EE9-4A5F-942C-DF42710CEAA3}">
      <dgm:prSet/>
      <dgm:spPr/>
      <dgm:t>
        <a:bodyPr/>
        <a:lstStyle/>
        <a:p>
          <a:endParaRPr lang="en-US"/>
        </a:p>
      </dgm:t>
    </dgm:pt>
    <dgm:pt modelId="{0E07203B-62C0-4BAF-9BF4-AE7611B982CB}" type="sibTrans" cxnId="{614A2D6C-4EE9-4A5F-942C-DF42710CEAA3}">
      <dgm:prSet/>
      <dgm:spPr/>
      <dgm:t>
        <a:bodyPr/>
        <a:lstStyle/>
        <a:p>
          <a:endParaRPr lang="en-US"/>
        </a:p>
      </dgm:t>
    </dgm:pt>
    <dgm:pt modelId="{027B8102-9F55-4F92-B761-3EEC5E4849F7}" type="pres">
      <dgm:prSet presAssocID="{B9D632FF-E93B-472F-9409-8D314ABFAFE9}" presName="root" presStyleCnt="0">
        <dgm:presLayoutVars>
          <dgm:dir/>
          <dgm:resizeHandles val="exact"/>
        </dgm:presLayoutVars>
      </dgm:prSet>
      <dgm:spPr/>
      <dgm:t>
        <a:bodyPr/>
        <a:lstStyle/>
        <a:p>
          <a:endParaRPr lang="en-US"/>
        </a:p>
      </dgm:t>
    </dgm:pt>
    <dgm:pt modelId="{4CA8F9CE-EF7E-4BFA-8DC7-074C5C7C58B4}" type="pres">
      <dgm:prSet presAssocID="{BCD57D46-47EE-435C-BB55-2234121ED196}" presName="compNode" presStyleCnt="0"/>
      <dgm:spPr/>
    </dgm:pt>
    <dgm:pt modelId="{1C5969D2-518B-4E92-9D0B-767B3AAF5ECB}" type="pres">
      <dgm:prSet presAssocID="{BCD57D46-47EE-435C-BB55-2234121ED196}" presName="bgRect" presStyleLbl="bgShp" presStyleIdx="0" presStyleCnt="2"/>
      <dgm:spPr/>
    </dgm:pt>
    <dgm:pt modelId="{6BAB0930-259A-40CD-B1CD-41EA2FD3C56A}" type="pres">
      <dgm:prSet presAssocID="{BCD57D46-47EE-435C-BB55-2234121ED196}" presName="iconRect" presStyleLbl="node1" presStyleIdx="0" presStyleCnt="2"/>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Check List"/>
        </a:ext>
      </dgm:extLst>
    </dgm:pt>
    <dgm:pt modelId="{E80FFE15-71BA-4DBE-8C46-D82AE360BF66}" type="pres">
      <dgm:prSet presAssocID="{BCD57D46-47EE-435C-BB55-2234121ED196}" presName="spaceRect" presStyleCnt="0"/>
      <dgm:spPr/>
    </dgm:pt>
    <dgm:pt modelId="{7121E7D9-2D7E-4B0D-A475-413B4844B729}" type="pres">
      <dgm:prSet presAssocID="{BCD57D46-47EE-435C-BB55-2234121ED196}" presName="parTx" presStyleLbl="revTx" presStyleIdx="0" presStyleCnt="2">
        <dgm:presLayoutVars>
          <dgm:chMax val="0"/>
          <dgm:chPref val="0"/>
        </dgm:presLayoutVars>
      </dgm:prSet>
      <dgm:spPr/>
      <dgm:t>
        <a:bodyPr/>
        <a:lstStyle/>
        <a:p>
          <a:endParaRPr lang="en-US"/>
        </a:p>
      </dgm:t>
    </dgm:pt>
    <dgm:pt modelId="{3663CA27-0BC6-4131-8F6B-E22E89299A31}" type="pres">
      <dgm:prSet presAssocID="{5ED34AE1-F8A3-4172-803B-FE11D3C55D3B}" presName="sibTrans" presStyleCnt="0"/>
      <dgm:spPr/>
    </dgm:pt>
    <dgm:pt modelId="{D1914DA5-8B3F-45DC-8268-C40FD0A2064B}" type="pres">
      <dgm:prSet presAssocID="{28F12050-87FC-4CC2-97FE-C0F96B1A1E5C}" presName="compNode" presStyleCnt="0"/>
      <dgm:spPr/>
    </dgm:pt>
    <dgm:pt modelId="{FEAB04D8-6C30-4D1F-BC6E-45353ABF2EAA}" type="pres">
      <dgm:prSet presAssocID="{28F12050-87FC-4CC2-97FE-C0F96B1A1E5C}" presName="bgRect" presStyleLbl="bgShp" presStyleIdx="1" presStyleCnt="2"/>
      <dgm:spPr/>
    </dgm:pt>
    <dgm:pt modelId="{55AB563E-F51A-462A-884A-165576ACF209}" type="pres">
      <dgm:prSet presAssocID="{28F12050-87FC-4CC2-97FE-C0F96B1A1E5C}"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Pencil"/>
        </a:ext>
      </dgm:extLst>
    </dgm:pt>
    <dgm:pt modelId="{50BF8A88-3F55-4D49-B794-592523A79A9E}" type="pres">
      <dgm:prSet presAssocID="{28F12050-87FC-4CC2-97FE-C0F96B1A1E5C}" presName="spaceRect" presStyleCnt="0"/>
      <dgm:spPr/>
    </dgm:pt>
    <dgm:pt modelId="{844F5D51-AC3E-495C-887E-2F076366E7D7}" type="pres">
      <dgm:prSet presAssocID="{28F12050-87FC-4CC2-97FE-C0F96B1A1E5C}" presName="parTx" presStyleLbl="revTx" presStyleIdx="1" presStyleCnt="2">
        <dgm:presLayoutVars>
          <dgm:chMax val="0"/>
          <dgm:chPref val="0"/>
        </dgm:presLayoutVars>
      </dgm:prSet>
      <dgm:spPr/>
      <dgm:t>
        <a:bodyPr/>
        <a:lstStyle/>
        <a:p>
          <a:endParaRPr lang="en-US"/>
        </a:p>
      </dgm:t>
    </dgm:pt>
  </dgm:ptLst>
  <dgm:cxnLst>
    <dgm:cxn modelId="{BA428F6B-1D34-4354-90F6-095BEEE7E1EB}" srcId="{B9D632FF-E93B-472F-9409-8D314ABFAFE9}" destId="{BCD57D46-47EE-435C-BB55-2234121ED196}" srcOrd="0" destOrd="0" parTransId="{5607AD74-996C-43E6-A890-EC0457F917C0}" sibTransId="{5ED34AE1-F8A3-4172-803B-FE11D3C55D3B}"/>
    <dgm:cxn modelId="{A77BAEEE-9EEA-4785-848D-6EEC56465E6B}" type="presOf" srcId="{BCD57D46-47EE-435C-BB55-2234121ED196}" destId="{7121E7D9-2D7E-4B0D-A475-413B4844B729}" srcOrd="0" destOrd="0" presId="urn:microsoft.com/office/officeart/2018/2/layout/IconVerticalSolidList"/>
    <dgm:cxn modelId="{CAB20088-97D4-41B7-89F2-B5104EC7A1B2}" type="presOf" srcId="{28F12050-87FC-4CC2-97FE-C0F96B1A1E5C}" destId="{844F5D51-AC3E-495C-887E-2F076366E7D7}" srcOrd="0" destOrd="0" presId="urn:microsoft.com/office/officeart/2018/2/layout/IconVerticalSolidList"/>
    <dgm:cxn modelId="{CDB4448A-B36A-4C02-83B6-6A9DD3E0FC68}" type="presOf" srcId="{B9D632FF-E93B-472F-9409-8D314ABFAFE9}" destId="{027B8102-9F55-4F92-B761-3EEC5E4849F7}" srcOrd="0" destOrd="0" presId="urn:microsoft.com/office/officeart/2018/2/layout/IconVerticalSolidList"/>
    <dgm:cxn modelId="{614A2D6C-4EE9-4A5F-942C-DF42710CEAA3}" srcId="{B9D632FF-E93B-472F-9409-8D314ABFAFE9}" destId="{28F12050-87FC-4CC2-97FE-C0F96B1A1E5C}" srcOrd="1" destOrd="0" parTransId="{4F86093B-4B0E-4A42-AB8D-FC11381B7B32}" sibTransId="{0E07203B-62C0-4BAF-9BF4-AE7611B982CB}"/>
    <dgm:cxn modelId="{6A533CAA-9E5B-4B08-A282-93C106EFB03D}" type="presParOf" srcId="{027B8102-9F55-4F92-B761-3EEC5E4849F7}" destId="{4CA8F9CE-EF7E-4BFA-8DC7-074C5C7C58B4}" srcOrd="0" destOrd="0" presId="urn:microsoft.com/office/officeart/2018/2/layout/IconVerticalSolidList"/>
    <dgm:cxn modelId="{FBA0EA6C-607A-47AA-83C6-5C71067C6235}" type="presParOf" srcId="{4CA8F9CE-EF7E-4BFA-8DC7-074C5C7C58B4}" destId="{1C5969D2-518B-4E92-9D0B-767B3AAF5ECB}" srcOrd="0" destOrd="0" presId="urn:microsoft.com/office/officeart/2018/2/layout/IconVerticalSolidList"/>
    <dgm:cxn modelId="{AC9AEFBA-19EF-4006-8CB4-28CA924B0188}" type="presParOf" srcId="{4CA8F9CE-EF7E-4BFA-8DC7-074C5C7C58B4}" destId="{6BAB0930-259A-40CD-B1CD-41EA2FD3C56A}" srcOrd="1" destOrd="0" presId="urn:microsoft.com/office/officeart/2018/2/layout/IconVerticalSolidList"/>
    <dgm:cxn modelId="{EFB4EF19-22F6-4255-BC7E-31882270192B}" type="presParOf" srcId="{4CA8F9CE-EF7E-4BFA-8DC7-074C5C7C58B4}" destId="{E80FFE15-71BA-4DBE-8C46-D82AE360BF66}" srcOrd="2" destOrd="0" presId="urn:microsoft.com/office/officeart/2018/2/layout/IconVerticalSolidList"/>
    <dgm:cxn modelId="{C0504A2E-FFD6-4D4C-B062-604CCB01E459}" type="presParOf" srcId="{4CA8F9CE-EF7E-4BFA-8DC7-074C5C7C58B4}" destId="{7121E7D9-2D7E-4B0D-A475-413B4844B729}" srcOrd="3" destOrd="0" presId="urn:microsoft.com/office/officeart/2018/2/layout/IconVerticalSolidList"/>
    <dgm:cxn modelId="{94CC19F4-4D27-406C-8389-DE4EAB0969B9}" type="presParOf" srcId="{027B8102-9F55-4F92-B761-3EEC5E4849F7}" destId="{3663CA27-0BC6-4131-8F6B-E22E89299A31}" srcOrd="1" destOrd="0" presId="urn:microsoft.com/office/officeart/2018/2/layout/IconVerticalSolidList"/>
    <dgm:cxn modelId="{3C79B4BD-0B42-4C8C-ADE2-036019BC2E5B}" type="presParOf" srcId="{027B8102-9F55-4F92-B761-3EEC5E4849F7}" destId="{D1914DA5-8B3F-45DC-8268-C40FD0A2064B}" srcOrd="2" destOrd="0" presId="urn:microsoft.com/office/officeart/2018/2/layout/IconVerticalSolidList"/>
    <dgm:cxn modelId="{70A77036-FF8B-49A5-B762-D8BCE1CBA286}" type="presParOf" srcId="{D1914DA5-8B3F-45DC-8268-C40FD0A2064B}" destId="{FEAB04D8-6C30-4D1F-BC6E-45353ABF2EAA}" srcOrd="0" destOrd="0" presId="urn:microsoft.com/office/officeart/2018/2/layout/IconVerticalSolidList"/>
    <dgm:cxn modelId="{7235313D-38BA-4DA6-933B-F78F8DB6A88C}" type="presParOf" srcId="{D1914DA5-8B3F-45DC-8268-C40FD0A2064B}" destId="{55AB563E-F51A-462A-884A-165576ACF209}" srcOrd="1" destOrd="0" presId="urn:microsoft.com/office/officeart/2018/2/layout/IconVerticalSolidList"/>
    <dgm:cxn modelId="{3504B184-655F-4CFD-B0B8-CCF10A9354DD}" type="presParOf" srcId="{D1914DA5-8B3F-45DC-8268-C40FD0A2064B}" destId="{50BF8A88-3F55-4D49-B794-592523A79A9E}" srcOrd="2" destOrd="0" presId="urn:microsoft.com/office/officeart/2018/2/layout/IconVerticalSolidList"/>
    <dgm:cxn modelId="{0A374B5F-ACF4-487D-8CC7-94840DD01FFF}" type="presParOf" srcId="{D1914DA5-8B3F-45DC-8268-C40FD0A2064B}" destId="{844F5D51-AC3E-495C-887E-2F076366E7D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5969D2-518B-4E92-9D0B-767B3AAF5ECB}">
      <dsp:nvSpPr>
        <dsp:cNvPr id="0" name=""/>
        <dsp:cNvSpPr/>
      </dsp:nvSpPr>
      <dsp:spPr>
        <a:xfrm>
          <a:off x="0" y="956381"/>
          <a:ext cx="6513603" cy="176562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AB0930-259A-40CD-B1CD-41EA2FD3C56A}">
      <dsp:nvSpPr>
        <dsp:cNvPr id="0" name=""/>
        <dsp:cNvSpPr/>
      </dsp:nvSpPr>
      <dsp:spPr>
        <a:xfrm>
          <a:off x="534102" y="1353647"/>
          <a:ext cx="971095" cy="971095"/>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121E7D9-2D7E-4B0D-A475-413B4844B729}">
      <dsp:nvSpPr>
        <dsp:cNvPr id="0" name=""/>
        <dsp:cNvSpPr/>
      </dsp:nvSpPr>
      <dsp:spPr>
        <a:xfrm>
          <a:off x="2039300" y="956381"/>
          <a:ext cx="4474303"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lvl="0" algn="l" defTabSz="1111250">
            <a:lnSpc>
              <a:spcPct val="90000"/>
            </a:lnSpc>
            <a:spcBef>
              <a:spcPct val="0"/>
            </a:spcBef>
            <a:spcAft>
              <a:spcPct val="35000"/>
            </a:spcAft>
          </a:pPr>
          <a:r>
            <a:rPr lang="en-US" sz="2500" kern="1200" dirty="0"/>
            <a:t>Short, replicable surveys</a:t>
          </a:r>
        </a:p>
      </dsp:txBody>
      <dsp:txXfrm>
        <a:off x="2039300" y="956381"/>
        <a:ext cx="4474303" cy="1765627"/>
      </dsp:txXfrm>
    </dsp:sp>
    <dsp:sp modelId="{FEAB04D8-6C30-4D1F-BC6E-45353ABF2EAA}">
      <dsp:nvSpPr>
        <dsp:cNvPr id="0" name=""/>
        <dsp:cNvSpPr/>
      </dsp:nvSpPr>
      <dsp:spPr>
        <a:xfrm>
          <a:off x="0" y="3163416"/>
          <a:ext cx="6513603" cy="176562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AB563E-F51A-462A-884A-165576ACF209}">
      <dsp:nvSpPr>
        <dsp:cNvPr id="0" name=""/>
        <dsp:cNvSpPr/>
      </dsp:nvSpPr>
      <dsp:spPr>
        <a:xfrm>
          <a:off x="534102" y="3560682"/>
          <a:ext cx="971095" cy="9710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4F5D51-AC3E-495C-887E-2F076366E7D7}">
      <dsp:nvSpPr>
        <dsp:cNvPr id="0" name=""/>
        <dsp:cNvSpPr/>
      </dsp:nvSpPr>
      <dsp:spPr>
        <a:xfrm>
          <a:off x="2039300" y="3163416"/>
          <a:ext cx="4474303"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lvl="0" algn="l" defTabSz="1111250">
            <a:lnSpc>
              <a:spcPct val="90000"/>
            </a:lnSpc>
            <a:spcBef>
              <a:spcPct val="0"/>
            </a:spcBef>
            <a:spcAft>
              <a:spcPct val="35000"/>
            </a:spcAft>
          </a:pPr>
          <a:r>
            <a:rPr lang="en-US" sz="2500" kern="1200" dirty="0"/>
            <a:t>Descriptive rubrics</a:t>
          </a:r>
        </a:p>
      </dsp:txBody>
      <dsp:txXfrm>
        <a:off x="2039300" y="3163416"/>
        <a:ext cx="4474303" cy="17656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5969D2-518B-4E92-9D0B-767B3AAF5ECB}">
      <dsp:nvSpPr>
        <dsp:cNvPr id="0" name=""/>
        <dsp:cNvSpPr/>
      </dsp:nvSpPr>
      <dsp:spPr>
        <a:xfrm>
          <a:off x="0" y="956381"/>
          <a:ext cx="6513603" cy="176562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AB0930-259A-40CD-B1CD-41EA2FD3C56A}">
      <dsp:nvSpPr>
        <dsp:cNvPr id="0" name=""/>
        <dsp:cNvSpPr/>
      </dsp:nvSpPr>
      <dsp:spPr>
        <a:xfrm>
          <a:off x="534102" y="1353647"/>
          <a:ext cx="971095" cy="971095"/>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121E7D9-2D7E-4B0D-A475-413B4844B729}">
      <dsp:nvSpPr>
        <dsp:cNvPr id="0" name=""/>
        <dsp:cNvSpPr/>
      </dsp:nvSpPr>
      <dsp:spPr>
        <a:xfrm>
          <a:off x="2039300" y="956381"/>
          <a:ext cx="4474303"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lvl="0" algn="l" defTabSz="1111250">
            <a:lnSpc>
              <a:spcPct val="90000"/>
            </a:lnSpc>
            <a:spcBef>
              <a:spcPct val="0"/>
            </a:spcBef>
            <a:spcAft>
              <a:spcPct val="35000"/>
            </a:spcAft>
          </a:pPr>
          <a:r>
            <a:rPr lang="en-US" sz="2500" kern="1200" dirty="0"/>
            <a:t>Short, replicable surveys</a:t>
          </a:r>
        </a:p>
      </dsp:txBody>
      <dsp:txXfrm>
        <a:off x="2039300" y="956381"/>
        <a:ext cx="4474303" cy="1765627"/>
      </dsp:txXfrm>
    </dsp:sp>
    <dsp:sp modelId="{FEAB04D8-6C30-4D1F-BC6E-45353ABF2EAA}">
      <dsp:nvSpPr>
        <dsp:cNvPr id="0" name=""/>
        <dsp:cNvSpPr/>
      </dsp:nvSpPr>
      <dsp:spPr>
        <a:xfrm>
          <a:off x="0" y="3163416"/>
          <a:ext cx="6513603" cy="176562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AB563E-F51A-462A-884A-165576ACF209}">
      <dsp:nvSpPr>
        <dsp:cNvPr id="0" name=""/>
        <dsp:cNvSpPr/>
      </dsp:nvSpPr>
      <dsp:spPr>
        <a:xfrm>
          <a:off x="534102" y="3560682"/>
          <a:ext cx="971095" cy="9710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4F5D51-AC3E-495C-887E-2F076366E7D7}">
      <dsp:nvSpPr>
        <dsp:cNvPr id="0" name=""/>
        <dsp:cNvSpPr/>
      </dsp:nvSpPr>
      <dsp:spPr>
        <a:xfrm>
          <a:off x="2039300" y="3163416"/>
          <a:ext cx="4474303"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lvl="0" algn="l" defTabSz="1111250">
            <a:lnSpc>
              <a:spcPct val="90000"/>
            </a:lnSpc>
            <a:spcBef>
              <a:spcPct val="0"/>
            </a:spcBef>
            <a:spcAft>
              <a:spcPct val="35000"/>
            </a:spcAft>
          </a:pPr>
          <a:r>
            <a:rPr lang="en-US" sz="2500" kern="1200" dirty="0"/>
            <a:t>Descriptive rubrics</a:t>
          </a:r>
        </a:p>
      </dsp:txBody>
      <dsp:txXfrm>
        <a:off x="2039300" y="3163416"/>
        <a:ext cx="4474303" cy="176562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2E46FF-E526-104F-B4E2-849774CC6EFE}" type="datetimeFigureOut">
              <a:rPr lang="en-US" smtClean="0"/>
              <a:t>1/17/2020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BF4559-7CE0-164F-9990-ACD214128E03}" type="slidenum">
              <a:rPr lang="en-US" smtClean="0"/>
              <a:t>‹#›</a:t>
            </a:fld>
            <a:endParaRPr lang="en-US" dirty="0"/>
          </a:p>
        </p:txBody>
      </p:sp>
    </p:spTree>
    <p:extLst>
      <p:ext uri="{BB962C8B-B14F-4D97-AF65-F5344CB8AC3E}">
        <p14:creationId xmlns:p14="http://schemas.microsoft.com/office/powerpoint/2010/main" val="11165148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56A7A4-7636-7D46-AD77-38F1CAFEFA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92391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56A7A4-7636-7D46-AD77-38F1CAFEFA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76172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56A7A4-7636-7D46-AD77-38F1CAFEFA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97617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56A7A4-7636-7D46-AD77-38F1CAFEFA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57148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Maybe here is where we introduce navigation guidance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BF4559-7CE0-164F-9990-ACD214128E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04569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56A7A4-7636-7D46-AD77-38F1CAFEFA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5551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56A7A4-7636-7D46-AD77-38F1CAFEFA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98789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56A7A4-7636-7D46-AD77-38F1CAFEFA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64622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56A7A4-7636-7D46-AD77-38F1CAFEFA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02178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56A7A4-7636-7D46-AD77-38F1CAFEFA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29684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56A7A4-7636-7D46-AD77-38F1CAFEFA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9735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56A7A4-7636-7D46-AD77-38F1CAFEFA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34407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56A7A4-7636-7D46-AD77-38F1CAFEFA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86923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56A7A4-7636-7D46-AD77-38F1CAFEFA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58881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56A7A4-7636-7D46-AD77-38F1CAFEFA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83750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56A7A4-7636-7D46-AD77-38F1CAFEFA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98737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BF4559-7CE0-164F-9990-ACD214128E03}" type="slidenum">
              <a:rPr lang="en-US" smtClean="0"/>
              <a:t>24</a:t>
            </a:fld>
            <a:endParaRPr lang="en-US" dirty="0"/>
          </a:p>
        </p:txBody>
      </p:sp>
    </p:spTree>
    <p:extLst>
      <p:ext uri="{BB962C8B-B14F-4D97-AF65-F5344CB8AC3E}">
        <p14:creationId xmlns:p14="http://schemas.microsoft.com/office/powerpoint/2010/main" val="33055913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Performances/Rubrics</a:t>
            </a:r>
          </a:p>
          <a:p>
            <a:pPr marL="0" indent="0">
              <a:buNone/>
            </a:pPr>
            <a:r>
              <a:rPr lang="en-US" dirty="0"/>
              <a:t>Allow the individual/school to be internally directed and to co-create goals and measures of progress</a:t>
            </a:r>
          </a:p>
          <a:p>
            <a:pPr marL="0" indent="0">
              <a:buNone/>
            </a:pPr>
            <a:r>
              <a:rPr lang="en-US" dirty="0"/>
              <a:t>Brief Surveys</a:t>
            </a:r>
          </a:p>
          <a:p>
            <a:pPr marL="0" indent="0">
              <a:buNone/>
            </a:pPr>
            <a:r>
              <a:rPr lang="en-US" dirty="0"/>
              <a:t>Allow for multiple cycles of inquiry and action</a:t>
            </a:r>
          </a:p>
          <a:p>
            <a:pPr marL="0" indent="0">
              <a:buNone/>
            </a:pPr>
            <a:r>
              <a:rPr lang="en-US" dirty="0"/>
              <a:t>In all cases – reflection and responses </a:t>
            </a:r>
            <a:r>
              <a:rPr lang="en-US" dirty="0">
                <a:solidFill>
                  <a:srgbClr val="FF0000"/>
                </a:solidFill>
              </a:rPr>
              <a:t>driven closes to end user</a:t>
            </a:r>
          </a:p>
        </p:txBody>
      </p:sp>
      <p:sp>
        <p:nvSpPr>
          <p:cNvPr id="4" name="Slide Number Placeholder 3"/>
          <p:cNvSpPr>
            <a:spLocks noGrp="1"/>
          </p:cNvSpPr>
          <p:nvPr>
            <p:ph type="sldNum" sz="quarter" idx="5"/>
          </p:nvPr>
        </p:nvSpPr>
        <p:spPr/>
        <p:txBody>
          <a:bodyPr/>
          <a:lstStyle/>
          <a:p>
            <a:fld id="{425885A9-223F-E74C-AB5D-4ADE3C51BD57}" type="slidenum">
              <a:rPr lang="en-US" smtClean="0"/>
              <a:t>25</a:t>
            </a:fld>
            <a:endParaRPr lang="en-US" dirty="0"/>
          </a:p>
        </p:txBody>
      </p:sp>
    </p:spTree>
    <p:extLst>
      <p:ext uri="{BB962C8B-B14F-4D97-AF65-F5344CB8AC3E}">
        <p14:creationId xmlns:p14="http://schemas.microsoft.com/office/powerpoint/2010/main" val="28736056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BF4559-7CE0-164F-9990-ACD214128E03}" type="slidenum">
              <a:rPr lang="en-US" smtClean="0"/>
              <a:t>26</a:t>
            </a:fld>
            <a:endParaRPr lang="en-US" dirty="0"/>
          </a:p>
        </p:txBody>
      </p:sp>
    </p:spTree>
    <p:extLst>
      <p:ext uri="{BB962C8B-B14F-4D97-AF65-F5344CB8AC3E}">
        <p14:creationId xmlns:p14="http://schemas.microsoft.com/office/powerpoint/2010/main" val="27031007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three questions for each learning condition developed by PERTS in collaboration with Professors Carol Dweck and Camille Farrington, and they were refined through interviews teachers and cognitive interviews with students.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recent set of pre-registered analyses confirmed that these new, practical measures are significant predictors of students’ academic outcomes (p &lt; 0.001), and this relationship held even controlling for race, gender, and grades in other classes. For example, students who rated learning conditions in their math class as positive were 30% more likely to earn an A or B in that math class. </a:t>
            </a:r>
          </a:p>
        </p:txBody>
      </p:sp>
      <p:sp>
        <p:nvSpPr>
          <p:cNvPr id="4" name="Slide Number Placeholder 3"/>
          <p:cNvSpPr>
            <a:spLocks noGrp="1"/>
          </p:cNvSpPr>
          <p:nvPr>
            <p:ph type="sldNum" sz="quarter" idx="5"/>
          </p:nvPr>
        </p:nvSpPr>
        <p:spPr/>
        <p:txBody>
          <a:bodyPr/>
          <a:lstStyle/>
          <a:p>
            <a:fld id="{425885A9-223F-E74C-AB5D-4ADE3C51BD57}" type="slidenum">
              <a:rPr lang="en-US" smtClean="0"/>
              <a:t>27</a:t>
            </a:fld>
            <a:endParaRPr lang="en-US" dirty="0"/>
          </a:p>
        </p:txBody>
      </p:sp>
    </p:spTree>
    <p:extLst>
      <p:ext uri="{BB962C8B-B14F-4D97-AF65-F5344CB8AC3E}">
        <p14:creationId xmlns:p14="http://schemas.microsoft.com/office/powerpoint/2010/main" val="30622469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should people be grouped?</a:t>
            </a:r>
          </a:p>
          <a:p>
            <a:endParaRPr lang="en-US" dirty="0"/>
          </a:p>
          <a:p>
            <a:endParaRPr lang="en-US" dirty="0"/>
          </a:p>
          <a:p>
            <a:r>
              <a:rPr lang="en-US" sz="1200" b="0" i="0" kern="1200" dirty="0">
                <a:solidFill>
                  <a:schemeClr val="tx1"/>
                </a:solidFill>
                <a:effectLst/>
                <a:latin typeface="+mn-lt"/>
                <a:ea typeface="+mn-ea"/>
                <a:cs typeface="+mn-cs"/>
              </a:rPr>
              <a:t>Since every class is different and every teacher is different, evidence-based recommendations are just the starting point.</a:t>
            </a:r>
          </a:p>
          <a:p>
            <a:r>
              <a:rPr lang="en-US" sz="1200" b="0" i="0" kern="1200" dirty="0">
                <a:solidFill>
                  <a:schemeClr val="tx1"/>
                </a:solidFill>
                <a:effectLst/>
                <a:latin typeface="+mn-lt"/>
                <a:ea typeface="+mn-ea"/>
                <a:cs typeface="+mn-cs"/>
              </a:rPr>
              <a:t>Teachers use cycles of inquiry and action to refine recommendations and find what works for them and their students.</a:t>
            </a:r>
          </a:p>
          <a:p>
            <a:endParaRPr lang="en-US" dirty="0"/>
          </a:p>
        </p:txBody>
      </p:sp>
      <p:sp>
        <p:nvSpPr>
          <p:cNvPr id="4" name="Slide Number Placeholder 3"/>
          <p:cNvSpPr>
            <a:spLocks noGrp="1"/>
          </p:cNvSpPr>
          <p:nvPr>
            <p:ph type="sldNum" sz="quarter" idx="5"/>
          </p:nvPr>
        </p:nvSpPr>
        <p:spPr/>
        <p:txBody>
          <a:bodyPr/>
          <a:lstStyle/>
          <a:p>
            <a:fld id="{425885A9-223F-E74C-AB5D-4ADE3C51BD57}" type="slidenum">
              <a:rPr lang="en-US" smtClean="0"/>
              <a:t>28</a:t>
            </a:fld>
            <a:endParaRPr lang="en-US" dirty="0"/>
          </a:p>
        </p:txBody>
      </p:sp>
    </p:spTree>
    <p:extLst>
      <p:ext uri="{BB962C8B-B14F-4D97-AF65-F5344CB8AC3E}">
        <p14:creationId xmlns:p14="http://schemas.microsoft.com/office/powerpoint/2010/main" val="35613368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Depending on grouping, share with table then share out, or share among state team? Or share among learning conditions group</a:t>
            </a:r>
          </a:p>
        </p:txBody>
      </p:sp>
      <p:sp>
        <p:nvSpPr>
          <p:cNvPr id="4" name="Slide Number Placeholder 3"/>
          <p:cNvSpPr>
            <a:spLocks noGrp="1"/>
          </p:cNvSpPr>
          <p:nvPr>
            <p:ph type="sldNum" sz="quarter" idx="5"/>
          </p:nvPr>
        </p:nvSpPr>
        <p:spPr/>
        <p:txBody>
          <a:bodyPr/>
          <a:lstStyle/>
          <a:p>
            <a:fld id="{425885A9-223F-E74C-AB5D-4ADE3C51BD57}" type="slidenum">
              <a:rPr lang="en-US" smtClean="0"/>
              <a:t>29</a:t>
            </a:fld>
            <a:endParaRPr lang="en-US" dirty="0"/>
          </a:p>
        </p:txBody>
      </p:sp>
    </p:spTree>
    <p:extLst>
      <p:ext uri="{BB962C8B-B14F-4D97-AF65-F5344CB8AC3E}">
        <p14:creationId xmlns:p14="http://schemas.microsoft.com/office/powerpoint/2010/main" val="1590485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56A7A4-7636-7D46-AD77-38F1CAFEFA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11596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Performances/Rubrics</a:t>
            </a:r>
          </a:p>
          <a:p>
            <a:pPr marL="0" indent="0">
              <a:buNone/>
            </a:pPr>
            <a:r>
              <a:rPr lang="en-US" dirty="0"/>
              <a:t>Allow the individual/school to be internally directed and to co-create goals and measures of progress</a:t>
            </a:r>
          </a:p>
          <a:p>
            <a:pPr marL="0" indent="0">
              <a:buNone/>
            </a:pPr>
            <a:r>
              <a:rPr lang="en-US" dirty="0"/>
              <a:t>Brief Surveys</a:t>
            </a:r>
          </a:p>
          <a:p>
            <a:pPr marL="0" indent="0">
              <a:buNone/>
            </a:pPr>
            <a:r>
              <a:rPr lang="en-US" dirty="0"/>
              <a:t>Allow for multiple cycles of inquiry and action</a:t>
            </a:r>
          </a:p>
          <a:p>
            <a:pPr marL="0" indent="0">
              <a:buNone/>
            </a:pPr>
            <a:r>
              <a:rPr lang="en-US" dirty="0"/>
              <a:t>In all cases – reflection and responses </a:t>
            </a:r>
            <a:r>
              <a:rPr lang="en-US" dirty="0">
                <a:solidFill>
                  <a:srgbClr val="FF0000"/>
                </a:solidFill>
              </a:rPr>
              <a:t>driven closes to end user</a:t>
            </a:r>
          </a:p>
        </p:txBody>
      </p:sp>
      <p:sp>
        <p:nvSpPr>
          <p:cNvPr id="4" name="Slide Number Placeholder 3"/>
          <p:cNvSpPr>
            <a:spLocks noGrp="1"/>
          </p:cNvSpPr>
          <p:nvPr>
            <p:ph type="sldNum" sz="quarter" idx="5"/>
          </p:nvPr>
        </p:nvSpPr>
        <p:spPr/>
        <p:txBody>
          <a:bodyPr/>
          <a:lstStyle/>
          <a:p>
            <a:fld id="{425885A9-223F-E74C-AB5D-4ADE3C51BD57}" type="slidenum">
              <a:rPr lang="en-US" smtClean="0"/>
              <a:t>30</a:t>
            </a:fld>
            <a:endParaRPr lang="en-US" dirty="0"/>
          </a:p>
        </p:txBody>
      </p:sp>
    </p:spTree>
    <p:extLst>
      <p:ext uri="{BB962C8B-B14F-4D97-AF65-F5344CB8AC3E}">
        <p14:creationId xmlns:p14="http://schemas.microsoft.com/office/powerpoint/2010/main" val="29555788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BF4559-7CE0-164F-9990-ACD214128E03}" type="slidenum">
              <a:rPr lang="en-US" smtClean="0"/>
              <a:t>31</a:t>
            </a:fld>
            <a:endParaRPr lang="en-US" dirty="0"/>
          </a:p>
        </p:txBody>
      </p:sp>
    </p:spTree>
    <p:extLst>
      <p:ext uri="{BB962C8B-B14F-4D97-AF65-F5344CB8AC3E}">
        <p14:creationId xmlns:p14="http://schemas.microsoft.com/office/powerpoint/2010/main" val="28353405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BF4559-7CE0-164F-9990-ACD214128E03}" type="slidenum">
              <a:rPr lang="en-US" smtClean="0"/>
              <a:t>32</a:t>
            </a:fld>
            <a:endParaRPr lang="en-US" dirty="0"/>
          </a:p>
        </p:txBody>
      </p:sp>
    </p:spTree>
    <p:extLst>
      <p:ext uri="{BB962C8B-B14F-4D97-AF65-F5344CB8AC3E}">
        <p14:creationId xmlns:p14="http://schemas.microsoft.com/office/powerpoint/2010/main" val="29025505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BF4559-7CE0-164F-9990-ACD214128E03}" type="slidenum">
              <a:rPr lang="en-US" smtClean="0"/>
              <a:t>33</a:t>
            </a:fld>
            <a:endParaRPr lang="en-US" dirty="0"/>
          </a:p>
        </p:txBody>
      </p:sp>
    </p:spTree>
    <p:extLst>
      <p:ext uri="{BB962C8B-B14F-4D97-AF65-F5344CB8AC3E}">
        <p14:creationId xmlns:p14="http://schemas.microsoft.com/office/powerpoint/2010/main" val="41414795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BF4559-7CE0-164F-9990-ACD214128E03}" type="slidenum">
              <a:rPr lang="en-US" smtClean="0"/>
              <a:t>34</a:t>
            </a:fld>
            <a:endParaRPr lang="en-US" dirty="0"/>
          </a:p>
        </p:txBody>
      </p:sp>
    </p:spTree>
    <p:extLst>
      <p:ext uri="{BB962C8B-B14F-4D97-AF65-F5344CB8AC3E}">
        <p14:creationId xmlns:p14="http://schemas.microsoft.com/office/powerpoint/2010/main" val="14506894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BF4559-7CE0-164F-9990-ACD214128E03}" type="slidenum">
              <a:rPr lang="en-US" smtClean="0"/>
              <a:t>35</a:t>
            </a:fld>
            <a:endParaRPr lang="en-US" dirty="0"/>
          </a:p>
        </p:txBody>
      </p:sp>
    </p:spTree>
    <p:extLst>
      <p:ext uri="{BB962C8B-B14F-4D97-AF65-F5344CB8AC3E}">
        <p14:creationId xmlns:p14="http://schemas.microsoft.com/office/powerpoint/2010/main" val="7223184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BF4559-7CE0-164F-9990-ACD214128E03}" type="slidenum">
              <a:rPr lang="en-US" smtClean="0"/>
              <a:t>36</a:t>
            </a:fld>
            <a:endParaRPr lang="en-US" dirty="0"/>
          </a:p>
        </p:txBody>
      </p:sp>
    </p:spTree>
    <p:extLst>
      <p:ext uri="{BB962C8B-B14F-4D97-AF65-F5344CB8AC3E}">
        <p14:creationId xmlns:p14="http://schemas.microsoft.com/office/powerpoint/2010/main" val="11541354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CBF4559-7CE0-164F-9990-ACD214128E03}" type="slidenum">
              <a:rPr lang="en-US" smtClean="0"/>
              <a:t>37</a:t>
            </a:fld>
            <a:endParaRPr lang="en-US"/>
          </a:p>
        </p:txBody>
      </p:sp>
    </p:spTree>
    <p:extLst>
      <p:ext uri="{BB962C8B-B14F-4D97-AF65-F5344CB8AC3E}">
        <p14:creationId xmlns:p14="http://schemas.microsoft.com/office/powerpoint/2010/main" val="32960711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we continue </a:t>
            </a:r>
            <a:r>
              <a:rPr lang="en-US" b="1"/>
              <a:t>the work </a:t>
            </a:r>
            <a:r>
              <a:rPr lang="en-US"/>
              <a:t>we may need to focus on honing our skills in designing new and creative ways to elicit evidence of learning and engagement in the re-design process. This means moving beyond documenting, measuring, and interpreting evidence to attend to the principles that might get us closer to having schools where instruction and assessment reflect our most important values.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6FA85E-948F-49E2-B43F-79E97F59CA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64619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CBF4559-7CE0-164F-9990-ACD214128E03}" type="slidenum">
              <a:rPr lang="en-US" smtClean="0"/>
              <a:t>44</a:t>
            </a:fld>
            <a:endParaRPr lang="en-US"/>
          </a:p>
        </p:txBody>
      </p:sp>
    </p:spTree>
    <p:extLst>
      <p:ext uri="{BB962C8B-B14F-4D97-AF65-F5344CB8AC3E}">
        <p14:creationId xmlns:p14="http://schemas.microsoft.com/office/powerpoint/2010/main" val="3955076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56A7A4-7636-7D46-AD77-38F1CAFEFA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7085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CBF4559-7CE0-164F-9990-ACD214128E03}" type="slidenum">
              <a:rPr lang="en-US" smtClean="0"/>
              <a:t>45</a:t>
            </a:fld>
            <a:endParaRPr lang="en-US"/>
          </a:p>
        </p:txBody>
      </p:sp>
    </p:spTree>
    <p:extLst>
      <p:ext uri="{BB962C8B-B14F-4D97-AF65-F5344CB8AC3E}">
        <p14:creationId xmlns:p14="http://schemas.microsoft.com/office/powerpoint/2010/main" val="38612710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CBF4559-7CE0-164F-9990-ACD214128E03}" type="slidenum">
              <a:rPr lang="en-US" smtClean="0"/>
              <a:t>46</a:t>
            </a:fld>
            <a:endParaRPr lang="en-US"/>
          </a:p>
        </p:txBody>
      </p:sp>
    </p:spTree>
    <p:extLst>
      <p:ext uri="{BB962C8B-B14F-4D97-AF65-F5344CB8AC3E}">
        <p14:creationId xmlns:p14="http://schemas.microsoft.com/office/powerpoint/2010/main" val="520063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Early Warning System</a:t>
            </a:r>
            <a:r>
              <a:rPr lang="en-US" baseline="0"/>
              <a:t> combines the data system that accurately identifies students, has teacher access to student information, and the intervention system that identifies the appropriate resource and is able to act in a reasonable amount of time. Some of these are human elements, school structures, while others may be technology, data systems but both are essential to make this system work.</a:t>
            </a:r>
          </a:p>
          <a:p>
            <a:endParaRPr lang="en-US" baseline="0"/>
          </a:p>
          <a:p>
            <a:r>
              <a:rPr lang="en-US" baseline="0"/>
              <a:t>My part of the presentation will focus on the early warning data systems and how we work with them in order to use the information with school staff members to make decisions and improve practice.</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076BB1-69EE-4889-8BCE-5EEA80EAD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85841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CBF4559-7CE0-164F-9990-ACD214128E03}" type="slidenum">
              <a:rPr lang="en-US" smtClean="0"/>
              <a:t>48</a:t>
            </a:fld>
            <a:endParaRPr lang="en-US"/>
          </a:p>
        </p:txBody>
      </p:sp>
    </p:spTree>
    <p:extLst>
      <p:ext uri="{BB962C8B-B14F-4D97-AF65-F5344CB8AC3E}">
        <p14:creationId xmlns:p14="http://schemas.microsoft.com/office/powerpoint/2010/main" val="5095817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BF4559-7CE0-164F-9990-ACD214128E03}" type="slidenum">
              <a:rPr lang="en-US" smtClean="0"/>
              <a:t>52</a:t>
            </a:fld>
            <a:endParaRPr lang="en-US" dirty="0"/>
          </a:p>
        </p:txBody>
      </p:sp>
    </p:spTree>
    <p:extLst>
      <p:ext uri="{BB962C8B-B14F-4D97-AF65-F5344CB8AC3E}">
        <p14:creationId xmlns:p14="http://schemas.microsoft.com/office/powerpoint/2010/main" val="21482316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56A7A4-7636-7D46-AD77-38F1CAFEFA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9002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7a9fb23e3b_49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7a9fb23e3b_49_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457200" lvl="0" indent="-304800" algn="l" rtl="0">
              <a:lnSpc>
                <a:spcPct val="100000"/>
              </a:lnSpc>
              <a:spcBef>
                <a:spcPts val="0"/>
              </a:spcBef>
              <a:spcAft>
                <a:spcPts val="1000"/>
              </a:spcAft>
              <a:buClr>
                <a:schemeClr val="dk1"/>
              </a:buClr>
              <a:buSzPts val="1200"/>
              <a:buChar char="●"/>
            </a:pPr>
            <a:endParaRPr dirty="0"/>
          </a:p>
        </p:txBody>
      </p:sp>
    </p:spTree>
    <p:extLst>
      <p:ext uri="{BB962C8B-B14F-4D97-AF65-F5344CB8AC3E}">
        <p14:creationId xmlns:p14="http://schemas.microsoft.com/office/powerpoint/2010/main" val="15874355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7a9ba51d78_13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7a9ba51d78_13_1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5" name="Google Shape;255;g7a9ba51d78_13_15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69997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7a9ba51d78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7a9ba51d78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75" name="Google Shape;275;g7a9ba51d78_0_2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54105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56A7A4-7636-7D46-AD77-38F1CAFEFA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3565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88597" y="1122363"/>
            <a:ext cx="9934113"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988597" y="3602038"/>
            <a:ext cx="9934113"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63763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3424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1948"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61964" y="365125"/>
            <a:ext cx="7187583"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98068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88597" y="1122363"/>
            <a:ext cx="9934113"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988597" y="3602038"/>
            <a:ext cx="9934113"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1518627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96964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8597" y="1709738"/>
            <a:ext cx="9934113"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1988597" y="4589463"/>
            <a:ext cx="9934113"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488771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015230" y="1825625"/>
            <a:ext cx="4785065" cy="42378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140398" y="1825625"/>
            <a:ext cx="4782312" cy="42378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77781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97476" y="365125"/>
            <a:ext cx="9925235" cy="1325563"/>
          </a:xfrm>
        </p:spPr>
        <p:txBody>
          <a:bodyPr/>
          <a:lstStyle/>
          <a:p>
            <a:r>
              <a:rPr lang="en-US"/>
              <a:t>Click to edit Master title style</a:t>
            </a:r>
          </a:p>
        </p:txBody>
      </p:sp>
      <p:sp>
        <p:nvSpPr>
          <p:cNvPr id="3" name="Text Placeholder 2"/>
          <p:cNvSpPr>
            <a:spLocks noGrp="1"/>
          </p:cNvSpPr>
          <p:nvPr>
            <p:ph type="body" idx="1"/>
          </p:nvPr>
        </p:nvSpPr>
        <p:spPr>
          <a:xfrm>
            <a:off x="1997476" y="1681163"/>
            <a:ext cx="478231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97475" y="2505075"/>
            <a:ext cx="4782312" cy="35761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140399" y="1681163"/>
            <a:ext cx="478231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40399" y="2505075"/>
            <a:ext cx="4782312" cy="35761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42619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418036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311154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29396"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6372796" y="987425"/>
            <a:ext cx="5532159"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029396"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86448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7999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2051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p:cNvSpPr>
          <p:nvPr>
            <p:ph type="pic" idx="1"/>
          </p:nvPr>
        </p:nvSpPr>
        <p:spPr>
          <a:xfrm>
            <a:off x="6363918" y="987425"/>
            <a:ext cx="553216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02051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3796685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96099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1948"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61964" y="365125"/>
            <a:ext cx="7187583"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30654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3"/>
        <p:cNvGrpSpPr/>
        <p:nvPr/>
      </p:nvGrpSpPr>
      <p:grpSpPr>
        <a:xfrm>
          <a:off x="0" y="0"/>
          <a:ext cx="0" cy="0"/>
          <a:chOff x="0" y="0"/>
          <a:chExt cx="0" cy="0"/>
        </a:xfrm>
      </p:grpSpPr>
      <p:pic>
        <p:nvPicPr>
          <p:cNvPr id="14" name="Google Shape;14;p3"/>
          <p:cNvPicPr preferRelativeResize="0"/>
          <p:nvPr/>
        </p:nvPicPr>
        <p:blipFill>
          <a:blip r:embed="rId2">
            <a:alphaModFix/>
          </a:blip>
          <a:stretch>
            <a:fillRect/>
          </a:stretch>
        </p:blipFill>
        <p:spPr>
          <a:xfrm>
            <a:off x="0" y="-19033"/>
            <a:ext cx="12192000" cy="1397000"/>
          </a:xfrm>
          <a:prstGeom prst="rect">
            <a:avLst/>
          </a:prstGeom>
          <a:noFill/>
          <a:ln>
            <a:noFill/>
          </a:ln>
        </p:spPr>
      </p:pic>
      <p:pic>
        <p:nvPicPr>
          <p:cNvPr id="15" name="Google Shape;15;p3"/>
          <p:cNvPicPr preferRelativeResize="0"/>
          <p:nvPr/>
        </p:nvPicPr>
        <p:blipFill rotWithShape="1">
          <a:blip r:embed="rId3">
            <a:alphaModFix/>
          </a:blip>
          <a:srcRect/>
          <a:stretch/>
        </p:blipFill>
        <p:spPr>
          <a:xfrm>
            <a:off x="0" y="6394450"/>
            <a:ext cx="12094464" cy="488812"/>
          </a:xfrm>
          <a:prstGeom prst="rect">
            <a:avLst/>
          </a:prstGeom>
          <a:noFill/>
          <a:ln>
            <a:noFill/>
          </a:ln>
        </p:spPr>
      </p:pic>
      <p:sp>
        <p:nvSpPr>
          <p:cNvPr id="16" name="Google Shape;16;p3"/>
          <p:cNvSpPr txBox="1">
            <a:spLocks noGrp="1"/>
          </p:cNvSpPr>
          <p:nvPr>
            <p:ph type="title"/>
          </p:nvPr>
        </p:nvSpPr>
        <p:spPr>
          <a:xfrm>
            <a:off x="5" y="-18833"/>
            <a:ext cx="12192000" cy="1396800"/>
          </a:xfrm>
          <a:prstGeom prst="rect">
            <a:avLst/>
          </a:prstGeom>
          <a:noFill/>
          <a:ln>
            <a:noFill/>
          </a:ln>
        </p:spPr>
        <p:txBody>
          <a:bodyPr spcFirstLastPara="1" wrap="square" lIns="91425" tIns="91425" rIns="91425" bIns="91425" anchor="ctr" anchorCtr="0">
            <a:noAutofit/>
          </a:bodyPr>
          <a:lstStyle>
            <a:lvl1pPr marL="0" marR="0" lvl="0" indent="0" algn="l" rtl="0">
              <a:lnSpc>
                <a:spcPct val="90000"/>
              </a:lnSpc>
              <a:spcBef>
                <a:spcPts val="0"/>
              </a:spcBef>
              <a:spcAft>
                <a:spcPts val="0"/>
              </a:spcAft>
              <a:buClr>
                <a:srgbClr val="333333"/>
              </a:buClr>
              <a:buSzPts val="2800"/>
              <a:buFont typeface="Calibri"/>
              <a:buNone/>
              <a:defRPr sz="3733" b="0" i="0" u="none" strike="noStrike" cap="none">
                <a:solidFill>
                  <a:srgbClr val="333333"/>
                </a:solidFill>
                <a:latin typeface="Calibri"/>
                <a:ea typeface="Calibri"/>
                <a:cs typeface="Calibri"/>
                <a:sym typeface="Calibri"/>
              </a:defRPr>
            </a:lvl1pPr>
            <a:lvl2pPr lvl="1" indent="0">
              <a:spcBef>
                <a:spcPts val="0"/>
              </a:spcBef>
              <a:spcAft>
                <a:spcPts val="0"/>
              </a:spcAft>
              <a:buSzPts val="1400"/>
              <a:buNone/>
              <a:defRPr sz="2400"/>
            </a:lvl2pPr>
            <a:lvl3pPr lvl="2" indent="0">
              <a:spcBef>
                <a:spcPts val="0"/>
              </a:spcBef>
              <a:spcAft>
                <a:spcPts val="0"/>
              </a:spcAft>
              <a:buSzPts val="1400"/>
              <a:buNone/>
              <a:defRPr sz="2400"/>
            </a:lvl3pPr>
            <a:lvl4pPr lvl="3" indent="0">
              <a:spcBef>
                <a:spcPts val="0"/>
              </a:spcBef>
              <a:spcAft>
                <a:spcPts val="0"/>
              </a:spcAft>
              <a:buSzPts val="1400"/>
              <a:buNone/>
              <a:defRPr sz="2400"/>
            </a:lvl4pPr>
            <a:lvl5pPr lvl="4" indent="0">
              <a:spcBef>
                <a:spcPts val="0"/>
              </a:spcBef>
              <a:spcAft>
                <a:spcPts val="0"/>
              </a:spcAft>
              <a:buSzPts val="1400"/>
              <a:buNone/>
              <a:defRPr sz="2400"/>
            </a:lvl5pPr>
            <a:lvl6pPr lvl="5" indent="0">
              <a:spcBef>
                <a:spcPts val="0"/>
              </a:spcBef>
              <a:spcAft>
                <a:spcPts val="0"/>
              </a:spcAft>
              <a:buSzPts val="1400"/>
              <a:buNone/>
              <a:defRPr sz="2400"/>
            </a:lvl6pPr>
            <a:lvl7pPr lvl="6" indent="0">
              <a:spcBef>
                <a:spcPts val="0"/>
              </a:spcBef>
              <a:spcAft>
                <a:spcPts val="0"/>
              </a:spcAft>
              <a:buSzPts val="1400"/>
              <a:buNone/>
              <a:defRPr sz="2400"/>
            </a:lvl7pPr>
            <a:lvl8pPr lvl="7" indent="0">
              <a:spcBef>
                <a:spcPts val="0"/>
              </a:spcBef>
              <a:spcAft>
                <a:spcPts val="0"/>
              </a:spcAft>
              <a:buSzPts val="1400"/>
              <a:buNone/>
              <a:defRPr sz="2400"/>
            </a:lvl8pPr>
            <a:lvl9pPr lvl="8" indent="0">
              <a:spcBef>
                <a:spcPts val="0"/>
              </a:spcBef>
              <a:spcAft>
                <a:spcPts val="0"/>
              </a:spcAft>
              <a:buSzPts val="1400"/>
              <a:buNone/>
              <a:defRPr sz="2400"/>
            </a:lvl9pPr>
          </a:lstStyle>
          <a:p>
            <a:endParaRPr/>
          </a:p>
        </p:txBody>
      </p:sp>
      <p:sp>
        <p:nvSpPr>
          <p:cNvPr id="17" name="Google Shape;17;p3"/>
          <p:cNvSpPr txBox="1">
            <a:spLocks noGrp="1"/>
          </p:cNvSpPr>
          <p:nvPr>
            <p:ph type="body" idx="1"/>
          </p:nvPr>
        </p:nvSpPr>
        <p:spPr>
          <a:xfrm>
            <a:off x="203200" y="1524000"/>
            <a:ext cx="11785600" cy="4724400"/>
          </a:xfrm>
          <a:prstGeom prst="rect">
            <a:avLst/>
          </a:prstGeom>
          <a:noFill/>
          <a:ln>
            <a:noFill/>
          </a:ln>
        </p:spPr>
        <p:txBody>
          <a:bodyPr spcFirstLastPara="1" wrap="square" lIns="91425" tIns="91425" rIns="91425" bIns="91425" anchor="t" anchorCtr="0">
            <a:noAutofit/>
          </a:bodyPr>
          <a:lstStyle>
            <a:lvl1pPr marL="609585" marR="0" lvl="0" indent="-457189" algn="l" rtl="0">
              <a:lnSpc>
                <a:spcPct val="90000"/>
              </a:lnSpc>
              <a:spcBef>
                <a:spcPts val="10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1pPr>
            <a:lvl2pPr marL="1219170" marR="0" lvl="1"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2438339" marR="0" lvl="3"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4pPr>
            <a:lvl5pPr marL="3047924" marR="0" lvl="4"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5pPr>
            <a:lvl6pPr marL="3657509" marR="0" lvl="5"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6pPr>
            <a:lvl7pPr marL="4267093" marR="0" lvl="6"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7pPr>
            <a:lvl8pPr marL="4876678" marR="0" lvl="7"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8pPr>
            <a:lvl9pPr marL="5486263" marR="0" lvl="8"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18" name="Google Shape;18;p3"/>
          <p:cNvSpPr txBox="1">
            <a:spLocks noGrp="1"/>
          </p:cNvSpPr>
          <p:nvPr>
            <p:ph type="sldNum" idx="12"/>
          </p:nvPr>
        </p:nvSpPr>
        <p:spPr>
          <a:xfrm>
            <a:off x="9067800" y="6400801"/>
            <a:ext cx="2971800" cy="457201"/>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A8A8A"/>
              </a:buClr>
              <a:buFont typeface="Calibri"/>
              <a:buNone/>
              <a:defRPr sz="1200" b="0" i="0" u="none" strike="noStrike" cap="none">
                <a:solidFill>
                  <a:srgbClr val="8A8A8A"/>
                </a:solidFill>
                <a:latin typeface="Calibri"/>
                <a:ea typeface="Calibri"/>
                <a:cs typeface="Calibri"/>
                <a:sym typeface="Calibri"/>
              </a:defRPr>
            </a:lvl1pPr>
            <a:lvl2pPr marL="0" marR="0" lvl="1" indent="0" algn="r" rtl="0">
              <a:lnSpc>
                <a:spcPct val="100000"/>
              </a:lnSpc>
              <a:spcBef>
                <a:spcPts val="0"/>
              </a:spcBef>
              <a:spcAft>
                <a:spcPts val="0"/>
              </a:spcAft>
              <a:buClr>
                <a:srgbClr val="8A8A8A"/>
              </a:buClr>
              <a:buFont typeface="Calibri"/>
              <a:buNone/>
              <a:defRPr sz="1200" b="0" i="0" u="none" strike="noStrike" cap="none">
                <a:solidFill>
                  <a:srgbClr val="8A8A8A"/>
                </a:solidFill>
                <a:latin typeface="Calibri"/>
                <a:ea typeface="Calibri"/>
                <a:cs typeface="Calibri"/>
                <a:sym typeface="Calibri"/>
              </a:defRPr>
            </a:lvl2pPr>
            <a:lvl3pPr marL="0" marR="0" lvl="2" indent="0" algn="r" rtl="0">
              <a:lnSpc>
                <a:spcPct val="100000"/>
              </a:lnSpc>
              <a:spcBef>
                <a:spcPts val="0"/>
              </a:spcBef>
              <a:spcAft>
                <a:spcPts val="0"/>
              </a:spcAft>
              <a:buClr>
                <a:srgbClr val="8A8A8A"/>
              </a:buClr>
              <a:buFont typeface="Calibri"/>
              <a:buNone/>
              <a:defRPr sz="1200" b="0" i="0" u="none" strike="noStrike" cap="none">
                <a:solidFill>
                  <a:srgbClr val="8A8A8A"/>
                </a:solidFill>
                <a:latin typeface="Calibri"/>
                <a:ea typeface="Calibri"/>
                <a:cs typeface="Calibri"/>
                <a:sym typeface="Calibri"/>
              </a:defRPr>
            </a:lvl3pPr>
            <a:lvl4pPr marL="0" marR="0" lvl="3" indent="0" algn="r" rtl="0">
              <a:lnSpc>
                <a:spcPct val="100000"/>
              </a:lnSpc>
              <a:spcBef>
                <a:spcPts val="0"/>
              </a:spcBef>
              <a:spcAft>
                <a:spcPts val="0"/>
              </a:spcAft>
              <a:buClr>
                <a:srgbClr val="8A8A8A"/>
              </a:buClr>
              <a:buFont typeface="Calibri"/>
              <a:buNone/>
              <a:defRPr sz="1200" b="0" i="0" u="none" strike="noStrike" cap="none">
                <a:solidFill>
                  <a:srgbClr val="8A8A8A"/>
                </a:solidFill>
                <a:latin typeface="Calibri"/>
                <a:ea typeface="Calibri"/>
                <a:cs typeface="Calibri"/>
                <a:sym typeface="Calibri"/>
              </a:defRPr>
            </a:lvl4pPr>
            <a:lvl5pPr marL="0" marR="0" lvl="4" indent="0" algn="r" rtl="0">
              <a:lnSpc>
                <a:spcPct val="100000"/>
              </a:lnSpc>
              <a:spcBef>
                <a:spcPts val="0"/>
              </a:spcBef>
              <a:spcAft>
                <a:spcPts val="0"/>
              </a:spcAft>
              <a:buClr>
                <a:srgbClr val="8A8A8A"/>
              </a:buClr>
              <a:buFont typeface="Calibri"/>
              <a:buNone/>
              <a:defRPr sz="1200" b="0" i="0" u="none" strike="noStrike" cap="none">
                <a:solidFill>
                  <a:srgbClr val="8A8A8A"/>
                </a:solidFill>
                <a:latin typeface="Calibri"/>
                <a:ea typeface="Calibri"/>
                <a:cs typeface="Calibri"/>
                <a:sym typeface="Calibri"/>
              </a:defRPr>
            </a:lvl5pPr>
            <a:lvl6pPr marL="0" marR="0" lvl="5" indent="0" algn="r" rtl="0">
              <a:lnSpc>
                <a:spcPct val="100000"/>
              </a:lnSpc>
              <a:spcBef>
                <a:spcPts val="0"/>
              </a:spcBef>
              <a:spcAft>
                <a:spcPts val="0"/>
              </a:spcAft>
              <a:buClr>
                <a:srgbClr val="8A8A8A"/>
              </a:buClr>
              <a:buFont typeface="Calibri"/>
              <a:buNone/>
              <a:defRPr sz="1200" b="0" i="0" u="none" strike="noStrike" cap="none">
                <a:solidFill>
                  <a:srgbClr val="8A8A8A"/>
                </a:solidFill>
                <a:latin typeface="Calibri"/>
                <a:ea typeface="Calibri"/>
                <a:cs typeface="Calibri"/>
                <a:sym typeface="Calibri"/>
              </a:defRPr>
            </a:lvl6pPr>
            <a:lvl7pPr marL="0" marR="0" lvl="6" indent="0" algn="r" rtl="0">
              <a:lnSpc>
                <a:spcPct val="100000"/>
              </a:lnSpc>
              <a:spcBef>
                <a:spcPts val="0"/>
              </a:spcBef>
              <a:spcAft>
                <a:spcPts val="0"/>
              </a:spcAft>
              <a:buClr>
                <a:srgbClr val="8A8A8A"/>
              </a:buClr>
              <a:buFont typeface="Calibri"/>
              <a:buNone/>
              <a:defRPr sz="1200" b="0" i="0" u="none" strike="noStrike" cap="none">
                <a:solidFill>
                  <a:srgbClr val="8A8A8A"/>
                </a:solidFill>
                <a:latin typeface="Calibri"/>
                <a:ea typeface="Calibri"/>
                <a:cs typeface="Calibri"/>
                <a:sym typeface="Calibri"/>
              </a:defRPr>
            </a:lvl7pPr>
            <a:lvl8pPr marL="0" marR="0" lvl="7" indent="0" algn="r" rtl="0">
              <a:lnSpc>
                <a:spcPct val="100000"/>
              </a:lnSpc>
              <a:spcBef>
                <a:spcPts val="0"/>
              </a:spcBef>
              <a:spcAft>
                <a:spcPts val="0"/>
              </a:spcAft>
              <a:buClr>
                <a:srgbClr val="8A8A8A"/>
              </a:buClr>
              <a:buFont typeface="Calibri"/>
              <a:buNone/>
              <a:defRPr sz="1200" b="0" i="0" u="none" strike="noStrike" cap="none">
                <a:solidFill>
                  <a:srgbClr val="8A8A8A"/>
                </a:solidFill>
                <a:latin typeface="Calibri"/>
                <a:ea typeface="Calibri"/>
                <a:cs typeface="Calibri"/>
                <a:sym typeface="Calibri"/>
              </a:defRPr>
            </a:lvl8pPr>
            <a:lvl9pPr marL="0" marR="0" lvl="8" indent="0" algn="r" rtl="0">
              <a:lnSpc>
                <a:spcPct val="100000"/>
              </a:lnSpc>
              <a:spcBef>
                <a:spcPts val="0"/>
              </a:spcBef>
              <a:spcAft>
                <a:spcPts val="0"/>
              </a:spcAft>
              <a:buClr>
                <a:srgbClr val="8A8A8A"/>
              </a:buClr>
              <a:buFont typeface="Calibri"/>
              <a:buNone/>
              <a:defRPr sz="1200" b="0" i="0" u="none" strike="noStrike" cap="none">
                <a:solidFill>
                  <a:srgbClr val="8A8A8A"/>
                </a:solidFill>
                <a:latin typeface="Calibri"/>
                <a:ea typeface="Calibri"/>
                <a:cs typeface="Calibri"/>
                <a:sym typeface="Calibri"/>
              </a:defRPr>
            </a:lvl9pPr>
          </a:lstStyle>
          <a:p>
            <a:fld id="{00000000-1234-1234-1234-123412341234}" type="slidenum">
              <a:rPr lang="en-US" smtClean="0"/>
              <a:pPr/>
              <a:t>‹#›</a:t>
            </a:fld>
            <a:endParaRPr lang="en-US" dirty="0"/>
          </a:p>
        </p:txBody>
      </p:sp>
      <p:sp>
        <p:nvSpPr>
          <p:cNvPr id="19" name="Google Shape;19;p3"/>
          <p:cNvSpPr txBox="1"/>
          <p:nvPr/>
        </p:nvSpPr>
        <p:spPr>
          <a:xfrm>
            <a:off x="9067800" y="6400801"/>
            <a:ext cx="2971800" cy="457201"/>
          </a:xfrm>
          <a:prstGeom prst="rect">
            <a:avLst/>
          </a:prstGeom>
          <a:noFill/>
          <a:ln>
            <a:noFill/>
          </a:ln>
        </p:spPr>
        <p:txBody>
          <a:bodyPr spcFirstLastPara="1" wrap="square" lIns="121900" tIns="60933" rIns="121900" bIns="60933" anchor="ctr" anchorCtr="0">
            <a:noAutofit/>
          </a:bodyPr>
          <a:lstStyle/>
          <a:p>
            <a:pPr marL="0" marR="0" lvl="0" indent="0" algn="r" rtl="0">
              <a:lnSpc>
                <a:spcPct val="100000"/>
              </a:lnSpc>
              <a:spcBef>
                <a:spcPts val="0"/>
              </a:spcBef>
              <a:spcAft>
                <a:spcPts val="0"/>
              </a:spcAft>
              <a:buClr>
                <a:srgbClr val="8A8A8A"/>
              </a:buClr>
              <a:buFont typeface="Calibri"/>
              <a:buNone/>
            </a:pPr>
            <a:fld id="{00000000-1234-1234-1234-123412341234}" type="slidenum">
              <a:rPr lang="en-US" sz="1200" b="0" i="0" u="none" strike="noStrike" cap="none">
                <a:solidFill>
                  <a:srgbClr val="8A8A8A"/>
                </a:solidFill>
                <a:latin typeface="Calibri"/>
                <a:ea typeface="Calibri"/>
                <a:cs typeface="Calibri"/>
                <a:sym typeface="Calibri"/>
              </a:rPr>
              <a:pPr marL="0" marR="0" lvl="0" indent="0" algn="r" rtl="0">
                <a:lnSpc>
                  <a:spcPct val="100000"/>
                </a:lnSpc>
                <a:spcBef>
                  <a:spcPts val="0"/>
                </a:spcBef>
                <a:spcAft>
                  <a:spcPts val="0"/>
                </a:spcAft>
                <a:buClr>
                  <a:srgbClr val="8A8A8A"/>
                </a:buClr>
                <a:buFont typeface="Calibri"/>
                <a:buNone/>
              </a:pPr>
              <a:t>‹#›</a:t>
            </a:fld>
            <a:endParaRPr sz="1200" b="0" i="0" u="none" strike="noStrike" cap="none" dirty="0">
              <a:solidFill>
                <a:srgbClr val="8A8A8A"/>
              </a:solidFill>
              <a:latin typeface="Calibri"/>
              <a:ea typeface="Calibri"/>
              <a:cs typeface="Calibri"/>
              <a:sym typeface="Calibri"/>
            </a:endParaRPr>
          </a:p>
        </p:txBody>
      </p:sp>
    </p:spTree>
    <p:extLst>
      <p:ext uri="{BB962C8B-B14F-4D97-AF65-F5344CB8AC3E}">
        <p14:creationId xmlns:p14="http://schemas.microsoft.com/office/powerpoint/2010/main" val="25435872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 and Call out box">
  <p:cSld name="Content and Call out box">
    <p:spTree>
      <p:nvGrpSpPr>
        <p:cNvPr id="1" name="Shape 29"/>
        <p:cNvGrpSpPr/>
        <p:nvPr/>
      </p:nvGrpSpPr>
      <p:grpSpPr>
        <a:xfrm>
          <a:off x="0" y="0"/>
          <a:ext cx="0" cy="0"/>
          <a:chOff x="0" y="0"/>
          <a:chExt cx="0" cy="0"/>
        </a:xfrm>
      </p:grpSpPr>
      <p:pic>
        <p:nvPicPr>
          <p:cNvPr id="30" name="Google Shape;30;p5"/>
          <p:cNvPicPr preferRelativeResize="0"/>
          <p:nvPr/>
        </p:nvPicPr>
        <p:blipFill rotWithShape="1">
          <a:blip r:embed="rId2">
            <a:alphaModFix/>
          </a:blip>
          <a:srcRect/>
          <a:stretch/>
        </p:blipFill>
        <p:spPr>
          <a:xfrm>
            <a:off x="0" y="6398078"/>
            <a:ext cx="12094464" cy="488812"/>
          </a:xfrm>
          <a:prstGeom prst="rect">
            <a:avLst/>
          </a:prstGeom>
          <a:noFill/>
          <a:ln>
            <a:noFill/>
          </a:ln>
        </p:spPr>
      </p:pic>
      <p:sp>
        <p:nvSpPr>
          <p:cNvPr id="31" name="Google Shape;31;p5"/>
          <p:cNvSpPr txBox="1">
            <a:spLocks noGrp="1"/>
          </p:cNvSpPr>
          <p:nvPr>
            <p:ph type="body" idx="1"/>
          </p:nvPr>
        </p:nvSpPr>
        <p:spPr>
          <a:xfrm>
            <a:off x="203200" y="1524000"/>
            <a:ext cx="7416800" cy="4724400"/>
          </a:xfrm>
          <a:prstGeom prst="rect">
            <a:avLst/>
          </a:prstGeom>
          <a:noFill/>
          <a:ln>
            <a:noFill/>
          </a:ln>
        </p:spPr>
        <p:txBody>
          <a:bodyPr spcFirstLastPara="1" wrap="square" lIns="91425" tIns="91425" rIns="91425" bIns="91425" anchor="t" anchorCtr="0">
            <a:noAutofit/>
          </a:bodyPr>
          <a:lstStyle>
            <a:lvl1pPr marL="609585" marR="0" lvl="0" indent="-457189" algn="l" rtl="0">
              <a:lnSpc>
                <a:spcPct val="90000"/>
              </a:lnSpc>
              <a:spcBef>
                <a:spcPts val="10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1pPr>
            <a:lvl2pPr marL="1219170" marR="0" lvl="1"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2438339" marR="0" lvl="3"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4pPr>
            <a:lvl5pPr marL="3047924" marR="0" lvl="4"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5pPr>
            <a:lvl6pPr marL="3657509" marR="0" lvl="5"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6pPr>
            <a:lvl7pPr marL="4267093" marR="0" lvl="6"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7pPr>
            <a:lvl8pPr marL="4876678" marR="0" lvl="7"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8pPr>
            <a:lvl9pPr marL="5486263" marR="0" lvl="8"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32" name="Google Shape;32;p5"/>
          <p:cNvSpPr txBox="1">
            <a:spLocks noGrp="1"/>
          </p:cNvSpPr>
          <p:nvPr>
            <p:ph type="sldNum" idx="12"/>
          </p:nvPr>
        </p:nvSpPr>
        <p:spPr>
          <a:xfrm>
            <a:off x="9067800" y="6400801"/>
            <a:ext cx="2971800" cy="457201"/>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A8A8A"/>
              </a:buClr>
              <a:buFont typeface="Calibri"/>
              <a:buNone/>
              <a:defRPr sz="1200" b="0" i="0" u="none" strike="noStrike" cap="none">
                <a:solidFill>
                  <a:srgbClr val="8A8A8A"/>
                </a:solidFill>
                <a:latin typeface="Calibri"/>
                <a:ea typeface="Calibri"/>
                <a:cs typeface="Calibri"/>
                <a:sym typeface="Calibri"/>
              </a:defRPr>
            </a:lvl1pPr>
            <a:lvl2pPr marL="0" marR="0" lvl="1" indent="0" algn="r" rtl="0">
              <a:lnSpc>
                <a:spcPct val="100000"/>
              </a:lnSpc>
              <a:spcBef>
                <a:spcPts val="0"/>
              </a:spcBef>
              <a:spcAft>
                <a:spcPts val="0"/>
              </a:spcAft>
              <a:buClr>
                <a:srgbClr val="8A8A8A"/>
              </a:buClr>
              <a:buFont typeface="Calibri"/>
              <a:buNone/>
              <a:defRPr sz="1200" b="0" i="0" u="none" strike="noStrike" cap="none">
                <a:solidFill>
                  <a:srgbClr val="8A8A8A"/>
                </a:solidFill>
                <a:latin typeface="Calibri"/>
                <a:ea typeface="Calibri"/>
                <a:cs typeface="Calibri"/>
                <a:sym typeface="Calibri"/>
              </a:defRPr>
            </a:lvl2pPr>
            <a:lvl3pPr marL="0" marR="0" lvl="2" indent="0" algn="r" rtl="0">
              <a:lnSpc>
                <a:spcPct val="100000"/>
              </a:lnSpc>
              <a:spcBef>
                <a:spcPts val="0"/>
              </a:spcBef>
              <a:spcAft>
                <a:spcPts val="0"/>
              </a:spcAft>
              <a:buClr>
                <a:srgbClr val="8A8A8A"/>
              </a:buClr>
              <a:buFont typeface="Calibri"/>
              <a:buNone/>
              <a:defRPr sz="1200" b="0" i="0" u="none" strike="noStrike" cap="none">
                <a:solidFill>
                  <a:srgbClr val="8A8A8A"/>
                </a:solidFill>
                <a:latin typeface="Calibri"/>
                <a:ea typeface="Calibri"/>
                <a:cs typeface="Calibri"/>
                <a:sym typeface="Calibri"/>
              </a:defRPr>
            </a:lvl3pPr>
            <a:lvl4pPr marL="0" marR="0" lvl="3" indent="0" algn="r" rtl="0">
              <a:lnSpc>
                <a:spcPct val="100000"/>
              </a:lnSpc>
              <a:spcBef>
                <a:spcPts val="0"/>
              </a:spcBef>
              <a:spcAft>
                <a:spcPts val="0"/>
              </a:spcAft>
              <a:buClr>
                <a:srgbClr val="8A8A8A"/>
              </a:buClr>
              <a:buFont typeface="Calibri"/>
              <a:buNone/>
              <a:defRPr sz="1200" b="0" i="0" u="none" strike="noStrike" cap="none">
                <a:solidFill>
                  <a:srgbClr val="8A8A8A"/>
                </a:solidFill>
                <a:latin typeface="Calibri"/>
                <a:ea typeface="Calibri"/>
                <a:cs typeface="Calibri"/>
                <a:sym typeface="Calibri"/>
              </a:defRPr>
            </a:lvl4pPr>
            <a:lvl5pPr marL="0" marR="0" lvl="4" indent="0" algn="r" rtl="0">
              <a:lnSpc>
                <a:spcPct val="100000"/>
              </a:lnSpc>
              <a:spcBef>
                <a:spcPts val="0"/>
              </a:spcBef>
              <a:spcAft>
                <a:spcPts val="0"/>
              </a:spcAft>
              <a:buClr>
                <a:srgbClr val="8A8A8A"/>
              </a:buClr>
              <a:buFont typeface="Calibri"/>
              <a:buNone/>
              <a:defRPr sz="1200" b="0" i="0" u="none" strike="noStrike" cap="none">
                <a:solidFill>
                  <a:srgbClr val="8A8A8A"/>
                </a:solidFill>
                <a:latin typeface="Calibri"/>
                <a:ea typeface="Calibri"/>
                <a:cs typeface="Calibri"/>
                <a:sym typeface="Calibri"/>
              </a:defRPr>
            </a:lvl5pPr>
            <a:lvl6pPr marL="0" marR="0" lvl="5" indent="0" algn="r" rtl="0">
              <a:lnSpc>
                <a:spcPct val="100000"/>
              </a:lnSpc>
              <a:spcBef>
                <a:spcPts val="0"/>
              </a:spcBef>
              <a:spcAft>
                <a:spcPts val="0"/>
              </a:spcAft>
              <a:buClr>
                <a:srgbClr val="8A8A8A"/>
              </a:buClr>
              <a:buFont typeface="Calibri"/>
              <a:buNone/>
              <a:defRPr sz="1200" b="0" i="0" u="none" strike="noStrike" cap="none">
                <a:solidFill>
                  <a:srgbClr val="8A8A8A"/>
                </a:solidFill>
                <a:latin typeface="Calibri"/>
                <a:ea typeface="Calibri"/>
                <a:cs typeface="Calibri"/>
                <a:sym typeface="Calibri"/>
              </a:defRPr>
            </a:lvl6pPr>
            <a:lvl7pPr marL="0" marR="0" lvl="6" indent="0" algn="r" rtl="0">
              <a:lnSpc>
                <a:spcPct val="100000"/>
              </a:lnSpc>
              <a:spcBef>
                <a:spcPts val="0"/>
              </a:spcBef>
              <a:spcAft>
                <a:spcPts val="0"/>
              </a:spcAft>
              <a:buClr>
                <a:srgbClr val="8A8A8A"/>
              </a:buClr>
              <a:buFont typeface="Calibri"/>
              <a:buNone/>
              <a:defRPr sz="1200" b="0" i="0" u="none" strike="noStrike" cap="none">
                <a:solidFill>
                  <a:srgbClr val="8A8A8A"/>
                </a:solidFill>
                <a:latin typeface="Calibri"/>
                <a:ea typeface="Calibri"/>
                <a:cs typeface="Calibri"/>
                <a:sym typeface="Calibri"/>
              </a:defRPr>
            </a:lvl7pPr>
            <a:lvl8pPr marL="0" marR="0" lvl="7" indent="0" algn="r" rtl="0">
              <a:lnSpc>
                <a:spcPct val="100000"/>
              </a:lnSpc>
              <a:spcBef>
                <a:spcPts val="0"/>
              </a:spcBef>
              <a:spcAft>
                <a:spcPts val="0"/>
              </a:spcAft>
              <a:buClr>
                <a:srgbClr val="8A8A8A"/>
              </a:buClr>
              <a:buFont typeface="Calibri"/>
              <a:buNone/>
              <a:defRPr sz="1200" b="0" i="0" u="none" strike="noStrike" cap="none">
                <a:solidFill>
                  <a:srgbClr val="8A8A8A"/>
                </a:solidFill>
                <a:latin typeface="Calibri"/>
                <a:ea typeface="Calibri"/>
                <a:cs typeface="Calibri"/>
                <a:sym typeface="Calibri"/>
              </a:defRPr>
            </a:lvl8pPr>
            <a:lvl9pPr marL="0" marR="0" lvl="8" indent="0" algn="r" rtl="0">
              <a:lnSpc>
                <a:spcPct val="100000"/>
              </a:lnSpc>
              <a:spcBef>
                <a:spcPts val="0"/>
              </a:spcBef>
              <a:spcAft>
                <a:spcPts val="0"/>
              </a:spcAft>
              <a:buClr>
                <a:srgbClr val="8A8A8A"/>
              </a:buClr>
              <a:buFont typeface="Calibri"/>
              <a:buNone/>
              <a:defRPr sz="1200" b="0" i="0" u="none" strike="noStrike" cap="none">
                <a:solidFill>
                  <a:srgbClr val="8A8A8A"/>
                </a:solidFill>
                <a:latin typeface="Calibri"/>
                <a:ea typeface="Calibri"/>
                <a:cs typeface="Calibri"/>
                <a:sym typeface="Calibri"/>
              </a:defRPr>
            </a:lvl9pPr>
          </a:lstStyle>
          <a:p>
            <a:fld id="{00000000-1234-1234-1234-123412341234}" type="slidenum">
              <a:rPr lang="en-US" smtClean="0"/>
              <a:pPr/>
              <a:t>‹#›</a:t>
            </a:fld>
            <a:endParaRPr lang="en-US" dirty="0"/>
          </a:p>
        </p:txBody>
      </p:sp>
      <p:sp>
        <p:nvSpPr>
          <p:cNvPr id="33" name="Google Shape;33;p5"/>
          <p:cNvSpPr txBox="1">
            <a:spLocks noGrp="1"/>
          </p:cNvSpPr>
          <p:nvPr>
            <p:ph type="body" idx="2"/>
          </p:nvPr>
        </p:nvSpPr>
        <p:spPr>
          <a:xfrm>
            <a:off x="8027234" y="1600200"/>
            <a:ext cx="3936167" cy="4419600"/>
          </a:xfrm>
          <a:prstGeom prst="rect">
            <a:avLst/>
          </a:prstGeom>
          <a:solidFill>
            <a:schemeClr val="accent1"/>
          </a:solidFill>
          <a:ln>
            <a:noFill/>
          </a:ln>
          <a:effectLst>
            <a:outerShdw blurRad="63500" sx="102000" sy="102000" algn="ctr" rotWithShape="0">
              <a:srgbClr val="000000">
                <a:alpha val="2745"/>
              </a:srgbClr>
            </a:outerShdw>
          </a:effectLst>
        </p:spPr>
        <p:txBody>
          <a:bodyPr spcFirstLastPara="1" wrap="square" lIns="91425" tIns="91425" rIns="91425" bIns="91425" anchor="t" anchorCtr="0">
            <a:noAutofit/>
          </a:bodyPr>
          <a:lstStyle>
            <a:lvl1pPr marL="609585" marR="0" lvl="0" indent="-457189" algn="l" rtl="0">
              <a:lnSpc>
                <a:spcPct val="90000"/>
              </a:lnSpc>
              <a:spcBef>
                <a:spcPts val="10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1pPr>
            <a:lvl2pPr marL="1219170" marR="0" lvl="1"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2438339" marR="0" lvl="3"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4pPr>
            <a:lvl5pPr marL="3047924" marR="0" lvl="4"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5pPr>
            <a:lvl6pPr marL="3657509" marR="0" lvl="5"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6pPr>
            <a:lvl7pPr marL="4267093" marR="0" lvl="6"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7pPr>
            <a:lvl8pPr marL="4876678" marR="0" lvl="7"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8pPr>
            <a:lvl9pPr marL="5486263" marR="0" lvl="8"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34" name="Google Shape;34;p5"/>
          <p:cNvSpPr txBox="1"/>
          <p:nvPr/>
        </p:nvSpPr>
        <p:spPr>
          <a:xfrm>
            <a:off x="9067800" y="6404429"/>
            <a:ext cx="2971800" cy="457201"/>
          </a:xfrm>
          <a:prstGeom prst="rect">
            <a:avLst/>
          </a:prstGeom>
          <a:noFill/>
          <a:ln>
            <a:noFill/>
          </a:ln>
        </p:spPr>
        <p:txBody>
          <a:bodyPr spcFirstLastPara="1" wrap="square" lIns="121900" tIns="60933" rIns="121900" bIns="60933" anchor="ctr" anchorCtr="0">
            <a:noAutofit/>
          </a:bodyPr>
          <a:lstStyle/>
          <a:p>
            <a:pPr marL="0" marR="0" lvl="0" indent="0" algn="r" rtl="0">
              <a:lnSpc>
                <a:spcPct val="100000"/>
              </a:lnSpc>
              <a:spcBef>
                <a:spcPts val="0"/>
              </a:spcBef>
              <a:spcAft>
                <a:spcPts val="0"/>
              </a:spcAft>
              <a:buClr>
                <a:srgbClr val="8A8A8A"/>
              </a:buClr>
              <a:buFont typeface="Calibri"/>
              <a:buNone/>
            </a:pPr>
            <a:fld id="{00000000-1234-1234-1234-123412341234}" type="slidenum">
              <a:rPr lang="en-US" sz="1200" b="0" i="0" u="none" strike="noStrike" cap="none">
                <a:solidFill>
                  <a:srgbClr val="8A8A8A"/>
                </a:solidFill>
                <a:latin typeface="Calibri"/>
                <a:ea typeface="Calibri"/>
                <a:cs typeface="Calibri"/>
                <a:sym typeface="Calibri"/>
              </a:rPr>
              <a:pPr marL="0" marR="0" lvl="0" indent="0" algn="r" rtl="0">
                <a:lnSpc>
                  <a:spcPct val="100000"/>
                </a:lnSpc>
                <a:spcBef>
                  <a:spcPts val="0"/>
                </a:spcBef>
                <a:spcAft>
                  <a:spcPts val="0"/>
                </a:spcAft>
                <a:buClr>
                  <a:srgbClr val="8A8A8A"/>
                </a:buClr>
                <a:buFont typeface="Calibri"/>
                <a:buNone/>
              </a:pPr>
              <a:t>‹#›</a:t>
            </a:fld>
            <a:endParaRPr sz="1200" b="0" i="0" u="none" strike="noStrike" cap="none" dirty="0">
              <a:solidFill>
                <a:srgbClr val="8A8A8A"/>
              </a:solidFill>
              <a:latin typeface="Calibri"/>
              <a:ea typeface="Calibri"/>
              <a:cs typeface="Calibri"/>
              <a:sym typeface="Calibri"/>
            </a:endParaRPr>
          </a:p>
        </p:txBody>
      </p:sp>
      <p:sp>
        <p:nvSpPr>
          <p:cNvPr id="35" name="Google Shape;35;p5"/>
          <p:cNvSpPr txBox="1"/>
          <p:nvPr/>
        </p:nvSpPr>
        <p:spPr>
          <a:xfrm>
            <a:off x="9067800" y="6404429"/>
            <a:ext cx="2971800" cy="457201"/>
          </a:xfrm>
          <a:prstGeom prst="rect">
            <a:avLst/>
          </a:prstGeom>
          <a:noFill/>
          <a:ln>
            <a:noFill/>
          </a:ln>
        </p:spPr>
        <p:txBody>
          <a:bodyPr spcFirstLastPara="1" wrap="square" lIns="121900" tIns="60933" rIns="121900" bIns="60933" anchor="ctr" anchorCtr="0">
            <a:noAutofit/>
          </a:bodyPr>
          <a:lstStyle/>
          <a:p>
            <a:pPr marL="0" marR="0" lvl="0" indent="0" algn="r" rtl="0">
              <a:lnSpc>
                <a:spcPct val="100000"/>
              </a:lnSpc>
              <a:spcBef>
                <a:spcPts val="0"/>
              </a:spcBef>
              <a:spcAft>
                <a:spcPts val="0"/>
              </a:spcAft>
              <a:buClr>
                <a:srgbClr val="8A8A8A"/>
              </a:buClr>
              <a:buFont typeface="Calibri"/>
              <a:buNone/>
            </a:pPr>
            <a:fld id="{00000000-1234-1234-1234-123412341234}" type="slidenum">
              <a:rPr lang="en-US" sz="1200" b="0" i="0" u="none" strike="noStrike" cap="none">
                <a:solidFill>
                  <a:srgbClr val="8A8A8A"/>
                </a:solidFill>
                <a:latin typeface="Calibri"/>
                <a:ea typeface="Calibri"/>
                <a:cs typeface="Calibri"/>
                <a:sym typeface="Calibri"/>
              </a:rPr>
              <a:pPr marL="0" marR="0" lvl="0" indent="0" algn="r" rtl="0">
                <a:lnSpc>
                  <a:spcPct val="100000"/>
                </a:lnSpc>
                <a:spcBef>
                  <a:spcPts val="0"/>
                </a:spcBef>
                <a:spcAft>
                  <a:spcPts val="0"/>
                </a:spcAft>
                <a:buClr>
                  <a:srgbClr val="8A8A8A"/>
                </a:buClr>
                <a:buFont typeface="Calibri"/>
                <a:buNone/>
              </a:pPr>
              <a:t>‹#›</a:t>
            </a:fld>
            <a:endParaRPr sz="1200" b="0" i="0" u="none" strike="noStrike" cap="none" dirty="0">
              <a:solidFill>
                <a:srgbClr val="8A8A8A"/>
              </a:solidFill>
              <a:latin typeface="Calibri"/>
              <a:ea typeface="Calibri"/>
              <a:cs typeface="Calibri"/>
              <a:sym typeface="Calibri"/>
            </a:endParaRPr>
          </a:p>
        </p:txBody>
      </p:sp>
      <p:pic>
        <p:nvPicPr>
          <p:cNvPr id="36" name="Google Shape;36;p5"/>
          <p:cNvPicPr preferRelativeResize="0"/>
          <p:nvPr/>
        </p:nvPicPr>
        <p:blipFill>
          <a:blip r:embed="rId3">
            <a:alphaModFix/>
          </a:blip>
          <a:stretch>
            <a:fillRect/>
          </a:stretch>
        </p:blipFill>
        <p:spPr>
          <a:xfrm>
            <a:off x="0" y="-19033"/>
            <a:ext cx="12192000" cy="1397000"/>
          </a:xfrm>
          <a:prstGeom prst="rect">
            <a:avLst/>
          </a:prstGeom>
          <a:noFill/>
          <a:ln>
            <a:noFill/>
          </a:ln>
        </p:spPr>
      </p:pic>
      <p:sp>
        <p:nvSpPr>
          <p:cNvPr id="37" name="Google Shape;37;p5"/>
          <p:cNvSpPr txBox="1">
            <a:spLocks noGrp="1"/>
          </p:cNvSpPr>
          <p:nvPr>
            <p:ph type="title"/>
          </p:nvPr>
        </p:nvSpPr>
        <p:spPr>
          <a:xfrm>
            <a:off x="5" y="-18833"/>
            <a:ext cx="12192000" cy="1396800"/>
          </a:xfrm>
          <a:prstGeom prst="rect">
            <a:avLst/>
          </a:prstGeom>
          <a:noFill/>
          <a:ln>
            <a:noFill/>
          </a:ln>
        </p:spPr>
        <p:txBody>
          <a:bodyPr spcFirstLastPara="1" wrap="square" lIns="91425" tIns="91425" rIns="91425" bIns="91425" anchor="ctr" anchorCtr="0">
            <a:noAutofit/>
          </a:bodyPr>
          <a:lstStyle>
            <a:lvl1pPr marL="0" marR="0" lvl="0" indent="0" algn="l" rtl="0">
              <a:lnSpc>
                <a:spcPct val="90000"/>
              </a:lnSpc>
              <a:spcBef>
                <a:spcPts val="0"/>
              </a:spcBef>
              <a:spcAft>
                <a:spcPts val="0"/>
              </a:spcAft>
              <a:buClr>
                <a:srgbClr val="333333"/>
              </a:buClr>
              <a:buSzPts val="2800"/>
              <a:buFont typeface="Calibri"/>
              <a:buNone/>
              <a:defRPr sz="3733" b="0" i="0" u="none" strike="noStrike" cap="none">
                <a:solidFill>
                  <a:srgbClr val="333333"/>
                </a:solidFill>
                <a:latin typeface="Calibri"/>
                <a:ea typeface="Calibri"/>
                <a:cs typeface="Calibri"/>
                <a:sym typeface="Calibri"/>
              </a:defRPr>
            </a:lvl1pPr>
            <a:lvl2pPr lvl="1" indent="0" rtl="0">
              <a:spcBef>
                <a:spcPts val="0"/>
              </a:spcBef>
              <a:spcAft>
                <a:spcPts val="0"/>
              </a:spcAft>
              <a:buSzPts val="1400"/>
              <a:buNone/>
              <a:defRPr sz="2400"/>
            </a:lvl2pPr>
            <a:lvl3pPr lvl="2" indent="0" rtl="0">
              <a:spcBef>
                <a:spcPts val="0"/>
              </a:spcBef>
              <a:spcAft>
                <a:spcPts val="0"/>
              </a:spcAft>
              <a:buSzPts val="1400"/>
              <a:buNone/>
              <a:defRPr sz="2400"/>
            </a:lvl3pPr>
            <a:lvl4pPr lvl="3" indent="0" rtl="0">
              <a:spcBef>
                <a:spcPts val="0"/>
              </a:spcBef>
              <a:spcAft>
                <a:spcPts val="0"/>
              </a:spcAft>
              <a:buSzPts val="1400"/>
              <a:buNone/>
              <a:defRPr sz="2400"/>
            </a:lvl4pPr>
            <a:lvl5pPr lvl="4" indent="0" rtl="0">
              <a:spcBef>
                <a:spcPts val="0"/>
              </a:spcBef>
              <a:spcAft>
                <a:spcPts val="0"/>
              </a:spcAft>
              <a:buSzPts val="1400"/>
              <a:buNone/>
              <a:defRPr sz="2400"/>
            </a:lvl5pPr>
            <a:lvl6pPr lvl="5" indent="0" rtl="0">
              <a:spcBef>
                <a:spcPts val="0"/>
              </a:spcBef>
              <a:spcAft>
                <a:spcPts val="0"/>
              </a:spcAft>
              <a:buSzPts val="1400"/>
              <a:buNone/>
              <a:defRPr sz="2400"/>
            </a:lvl6pPr>
            <a:lvl7pPr lvl="6" indent="0" rtl="0">
              <a:spcBef>
                <a:spcPts val="0"/>
              </a:spcBef>
              <a:spcAft>
                <a:spcPts val="0"/>
              </a:spcAft>
              <a:buSzPts val="1400"/>
              <a:buNone/>
              <a:defRPr sz="2400"/>
            </a:lvl7pPr>
            <a:lvl8pPr lvl="7" indent="0" rtl="0">
              <a:spcBef>
                <a:spcPts val="0"/>
              </a:spcBef>
              <a:spcAft>
                <a:spcPts val="0"/>
              </a:spcAft>
              <a:buSzPts val="1400"/>
              <a:buNone/>
              <a:defRPr sz="2400"/>
            </a:lvl8pPr>
            <a:lvl9pPr lvl="8" indent="0" rtl="0">
              <a:spcBef>
                <a:spcPts val="0"/>
              </a:spcBef>
              <a:spcAft>
                <a:spcPts val="0"/>
              </a:spcAft>
              <a:buSzPts val="1400"/>
              <a:buNone/>
              <a:defRPr sz="2400"/>
            </a:lvl9pPr>
          </a:lstStyle>
          <a:p>
            <a:endParaRPr/>
          </a:p>
        </p:txBody>
      </p:sp>
    </p:spTree>
    <p:extLst>
      <p:ext uri="{BB962C8B-B14F-4D97-AF65-F5344CB8AC3E}">
        <p14:creationId xmlns:p14="http://schemas.microsoft.com/office/powerpoint/2010/main" val="31510332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Option 2">
  <p:cSld name="Title and Content Option 2">
    <p:spTree>
      <p:nvGrpSpPr>
        <p:cNvPr id="1" name="Shape 48"/>
        <p:cNvGrpSpPr/>
        <p:nvPr/>
      </p:nvGrpSpPr>
      <p:grpSpPr>
        <a:xfrm>
          <a:off x="0" y="0"/>
          <a:ext cx="0" cy="0"/>
          <a:chOff x="0" y="0"/>
          <a:chExt cx="0" cy="0"/>
        </a:xfrm>
      </p:grpSpPr>
      <p:pic>
        <p:nvPicPr>
          <p:cNvPr id="49" name="Google Shape;49;p8"/>
          <p:cNvPicPr preferRelativeResize="0"/>
          <p:nvPr/>
        </p:nvPicPr>
        <p:blipFill>
          <a:blip r:embed="rId2">
            <a:alphaModFix/>
          </a:blip>
          <a:stretch>
            <a:fillRect/>
          </a:stretch>
        </p:blipFill>
        <p:spPr>
          <a:xfrm>
            <a:off x="0" y="0"/>
            <a:ext cx="12192000" cy="6858000"/>
          </a:xfrm>
          <a:prstGeom prst="rect">
            <a:avLst/>
          </a:prstGeom>
          <a:noFill/>
          <a:ln>
            <a:noFill/>
          </a:ln>
        </p:spPr>
      </p:pic>
      <p:sp>
        <p:nvSpPr>
          <p:cNvPr id="50" name="Google Shape;50;p8"/>
          <p:cNvSpPr txBox="1">
            <a:spLocks noGrp="1"/>
          </p:cNvSpPr>
          <p:nvPr>
            <p:ph type="body" idx="1"/>
          </p:nvPr>
        </p:nvSpPr>
        <p:spPr>
          <a:xfrm>
            <a:off x="533400" y="1600200"/>
            <a:ext cx="11125200" cy="4724400"/>
          </a:xfrm>
          <a:prstGeom prst="rect">
            <a:avLst/>
          </a:prstGeom>
          <a:solidFill>
            <a:schemeClr val="lt1">
              <a:alpha val="49803"/>
            </a:schemeClr>
          </a:solidFill>
          <a:ln>
            <a:noFill/>
          </a:ln>
        </p:spPr>
        <p:txBody>
          <a:bodyPr spcFirstLastPara="1" wrap="square" lIns="91425" tIns="91425" rIns="91425" bIns="91425" anchor="t" anchorCtr="0">
            <a:noAutofit/>
          </a:bodyPr>
          <a:lstStyle>
            <a:lvl1pPr marL="609585" marR="0" lvl="0" indent="-457189" algn="l" rtl="0">
              <a:lnSpc>
                <a:spcPct val="90000"/>
              </a:lnSpc>
              <a:spcBef>
                <a:spcPts val="10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1pPr>
            <a:lvl2pPr marL="1219170" marR="0" lvl="1"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2438339" marR="0" lvl="3"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4pPr>
            <a:lvl5pPr marL="3047924" marR="0" lvl="4"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5pPr>
            <a:lvl6pPr marL="3657509" marR="0" lvl="5"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6pPr>
            <a:lvl7pPr marL="4267093" marR="0" lvl="6"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7pPr>
            <a:lvl8pPr marL="4876678" marR="0" lvl="7"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8pPr>
            <a:lvl9pPr marL="5486263" marR="0" lvl="8"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51" name="Google Shape;51;p8"/>
          <p:cNvSpPr txBox="1">
            <a:spLocks noGrp="1"/>
          </p:cNvSpPr>
          <p:nvPr>
            <p:ph type="title"/>
          </p:nvPr>
        </p:nvSpPr>
        <p:spPr>
          <a:xfrm>
            <a:off x="533400" y="152400"/>
            <a:ext cx="11125200" cy="1219200"/>
          </a:xfrm>
          <a:prstGeom prst="rect">
            <a:avLst/>
          </a:prstGeom>
          <a:noFill/>
          <a:ln>
            <a:noFill/>
          </a:ln>
        </p:spPr>
        <p:txBody>
          <a:bodyPr spcFirstLastPara="1" wrap="square" lIns="91425" tIns="91425" rIns="91425" bIns="91425" anchor="ctr" anchorCtr="0">
            <a:noAutofit/>
          </a:bodyPr>
          <a:lstStyle>
            <a:lvl1pPr marL="0" marR="0" lvl="0" indent="0" algn="l" rtl="0">
              <a:lnSpc>
                <a:spcPct val="90000"/>
              </a:lnSpc>
              <a:spcBef>
                <a:spcPts val="0"/>
              </a:spcBef>
              <a:spcAft>
                <a:spcPts val="0"/>
              </a:spcAft>
              <a:buClr>
                <a:srgbClr val="434343"/>
              </a:buClr>
              <a:buSzPts val="2800"/>
              <a:buFont typeface="Calibri"/>
              <a:buNone/>
              <a:defRPr sz="3733" b="0" i="0" u="none" strike="noStrike" cap="none">
                <a:solidFill>
                  <a:srgbClr val="434343"/>
                </a:solidFill>
                <a:latin typeface="Calibri"/>
                <a:ea typeface="Calibri"/>
                <a:cs typeface="Calibri"/>
                <a:sym typeface="Calibri"/>
              </a:defRPr>
            </a:lvl1pPr>
            <a:lvl2pPr lvl="1" indent="0">
              <a:spcBef>
                <a:spcPts val="0"/>
              </a:spcBef>
              <a:spcAft>
                <a:spcPts val="0"/>
              </a:spcAft>
              <a:buSzPts val="1400"/>
              <a:buNone/>
              <a:defRPr sz="2400"/>
            </a:lvl2pPr>
            <a:lvl3pPr lvl="2" indent="0">
              <a:spcBef>
                <a:spcPts val="0"/>
              </a:spcBef>
              <a:spcAft>
                <a:spcPts val="0"/>
              </a:spcAft>
              <a:buSzPts val="1400"/>
              <a:buNone/>
              <a:defRPr sz="2400"/>
            </a:lvl3pPr>
            <a:lvl4pPr lvl="3" indent="0">
              <a:spcBef>
                <a:spcPts val="0"/>
              </a:spcBef>
              <a:spcAft>
                <a:spcPts val="0"/>
              </a:spcAft>
              <a:buSzPts val="1400"/>
              <a:buNone/>
              <a:defRPr sz="2400"/>
            </a:lvl4pPr>
            <a:lvl5pPr lvl="4" indent="0">
              <a:spcBef>
                <a:spcPts val="0"/>
              </a:spcBef>
              <a:spcAft>
                <a:spcPts val="0"/>
              </a:spcAft>
              <a:buSzPts val="1400"/>
              <a:buNone/>
              <a:defRPr sz="2400"/>
            </a:lvl5pPr>
            <a:lvl6pPr lvl="5" indent="0">
              <a:spcBef>
                <a:spcPts val="0"/>
              </a:spcBef>
              <a:spcAft>
                <a:spcPts val="0"/>
              </a:spcAft>
              <a:buSzPts val="1400"/>
              <a:buNone/>
              <a:defRPr sz="2400"/>
            </a:lvl6pPr>
            <a:lvl7pPr lvl="6" indent="0">
              <a:spcBef>
                <a:spcPts val="0"/>
              </a:spcBef>
              <a:spcAft>
                <a:spcPts val="0"/>
              </a:spcAft>
              <a:buSzPts val="1400"/>
              <a:buNone/>
              <a:defRPr sz="2400"/>
            </a:lvl7pPr>
            <a:lvl8pPr lvl="7" indent="0">
              <a:spcBef>
                <a:spcPts val="0"/>
              </a:spcBef>
              <a:spcAft>
                <a:spcPts val="0"/>
              </a:spcAft>
              <a:buSzPts val="1400"/>
              <a:buNone/>
              <a:defRPr sz="2400"/>
            </a:lvl8pPr>
            <a:lvl9pPr lvl="8" indent="0">
              <a:spcBef>
                <a:spcPts val="0"/>
              </a:spcBef>
              <a:spcAft>
                <a:spcPts val="0"/>
              </a:spcAft>
              <a:buSzPts val="1400"/>
              <a:buNone/>
              <a:defRPr sz="2400"/>
            </a:lvl9pPr>
          </a:lstStyle>
          <a:p>
            <a:endParaRPr/>
          </a:p>
        </p:txBody>
      </p:sp>
    </p:spTree>
    <p:extLst>
      <p:ext uri="{BB962C8B-B14F-4D97-AF65-F5344CB8AC3E}">
        <p14:creationId xmlns:p14="http://schemas.microsoft.com/office/powerpoint/2010/main" val="26725548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Louisiana Students">
  <p:cSld name="Louisiana Students">
    <p:spTree>
      <p:nvGrpSpPr>
        <p:cNvPr id="1" name="Shape 52"/>
        <p:cNvGrpSpPr/>
        <p:nvPr/>
      </p:nvGrpSpPr>
      <p:grpSpPr>
        <a:xfrm>
          <a:off x="0" y="0"/>
          <a:ext cx="0" cy="0"/>
          <a:chOff x="0" y="0"/>
          <a:chExt cx="0" cy="0"/>
        </a:xfrm>
      </p:grpSpPr>
      <p:pic>
        <p:nvPicPr>
          <p:cNvPr id="53" name="Google Shape;53;p9"/>
          <p:cNvPicPr preferRelativeResize="0"/>
          <p:nvPr/>
        </p:nvPicPr>
        <p:blipFill rotWithShape="1">
          <a:blip r:embed="rId2">
            <a:alphaModFix/>
          </a:blip>
          <a:srcRect/>
          <a:stretch/>
        </p:blipFill>
        <p:spPr>
          <a:xfrm>
            <a:off x="1" y="13"/>
            <a:ext cx="12192004" cy="6857987"/>
          </a:xfrm>
          <a:prstGeom prst="rect">
            <a:avLst/>
          </a:prstGeom>
          <a:noFill/>
          <a:ln>
            <a:noFill/>
          </a:ln>
        </p:spPr>
      </p:pic>
      <p:sp>
        <p:nvSpPr>
          <p:cNvPr id="54" name="Google Shape;54;p9"/>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6957238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Louisiana Students 1">
  <p:cSld name="Louisiana Students 1">
    <p:spTree>
      <p:nvGrpSpPr>
        <p:cNvPr id="1" name="Shape 55"/>
        <p:cNvGrpSpPr/>
        <p:nvPr/>
      </p:nvGrpSpPr>
      <p:grpSpPr>
        <a:xfrm>
          <a:off x="0" y="0"/>
          <a:ext cx="0" cy="0"/>
          <a:chOff x="0" y="0"/>
          <a:chExt cx="0" cy="0"/>
        </a:xfrm>
      </p:grpSpPr>
      <p:pic>
        <p:nvPicPr>
          <p:cNvPr id="56" name="Google Shape;56;p10"/>
          <p:cNvPicPr preferRelativeResize="0"/>
          <p:nvPr/>
        </p:nvPicPr>
        <p:blipFill rotWithShape="1">
          <a:blip r:embed="rId2">
            <a:alphaModFix/>
          </a:blip>
          <a:srcRect/>
          <a:stretch/>
        </p:blipFill>
        <p:spPr>
          <a:xfrm>
            <a:off x="1" y="13"/>
            <a:ext cx="12192004" cy="6857987"/>
          </a:xfrm>
          <a:prstGeom prst="rect">
            <a:avLst/>
          </a:prstGeom>
          <a:noFill/>
          <a:ln>
            <a:noFill/>
          </a:ln>
        </p:spPr>
      </p:pic>
      <p:sp>
        <p:nvSpPr>
          <p:cNvPr id="57" name="Google Shape;57;p10"/>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6798163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Five Areas of Focus">
  <p:cSld name="Five Areas of Focus">
    <p:spTree>
      <p:nvGrpSpPr>
        <p:cNvPr id="1" name="Shape 58"/>
        <p:cNvGrpSpPr/>
        <p:nvPr/>
      </p:nvGrpSpPr>
      <p:grpSpPr>
        <a:xfrm>
          <a:off x="0" y="0"/>
          <a:ext cx="0" cy="0"/>
          <a:chOff x="0" y="0"/>
          <a:chExt cx="0" cy="0"/>
        </a:xfrm>
      </p:grpSpPr>
      <p:pic>
        <p:nvPicPr>
          <p:cNvPr id="59" name="Google Shape;59;p11"/>
          <p:cNvPicPr preferRelativeResize="0"/>
          <p:nvPr/>
        </p:nvPicPr>
        <p:blipFill rotWithShape="1">
          <a:blip r:embed="rId2">
            <a:alphaModFix/>
          </a:blip>
          <a:srcRect/>
          <a:stretch/>
        </p:blipFill>
        <p:spPr>
          <a:xfrm>
            <a:off x="1" y="13"/>
            <a:ext cx="12192004" cy="6857987"/>
          </a:xfrm>
          <a:prstGeom prst="rect">
            <a:avLst/>
          </a:prstGeom>
          <a:noFill/>
          <a:ln>
            <a:noFill/>
          </a:ln>
        </p:spPr>
      </p:pic>
      <p:sp>
        <p:nvSpPr>
          <p:cNvPr id="60" name="Google Shape;60;p11"/>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7136700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Louisiana's Birth through 12 System">
  <p:cSld name="Louisiana's Birth through 12 System">
    <p:spTree>
      <p:nvGrpSpPr>
        <p:cNvPr id="1" name="Shape 61"/>
        <p:cNvGrpSpPr/>
        <p:nvPr/>
      </p:nvGrpSpPr>
      <p:grpSpPr>
        <a:xfrm>
          <a:off x="0" y="0"/>
          <a:ext cx="0" cy="0"/>
          <a:chOff x="0" y="0"/>
          <a:chExt cx="0" cy="0"/>
        </a:xfrm>
      </p:grpSpPr>
      <p:pic>
        <p:nvPicPr>
          <p:cNvPr id="62" name="Google Shape;62;p12"/>
          <p:cNvPicPr preferRelativeResize="0"/>
          <p:nvPr/>
        </p:nvPicPr>
        <p:blipFill rotWithShape="1">
          <a:blip r:embed="rId2">
            <a:alphaModFix/>
          </a:blip>
          <a:srcRect/>
          <a:stretch/>
        </p:blipFill>
        <p:spPr>
          <a:xfrm>
            <a:off x="1" y="13"/>
            <a:ext cx="12192004" cy="6857987"/>
          </a:xfrm>
          <a:prstGeom prst="rect">
            <a:avLst/>
          </a:prstGeom>
          <a:noFill/>
          <a:ln>
            <a:noFill/>
          </a:ln>
        </p:spPr>
      </p:pic>
      <p:sp>
        <p:nvSpPr>
          <p:cNvPr id="63" name="Google Shape;63;p12"/>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495685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8597" y="1709738"/>
            <a:ext cx="9934113"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1988597" y="4589463"/>
            <a:ext cx="9934113"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448551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Every Day">
  <p:cSld name="Every Day">
    <p:spTree>
      <p:nvGrpSpPr>
        <p:cNvPr id="1" name="Shape 64"/>
        <p:cNvGrpSpPr/>
        <p:nvPr/>
      </p:nvGrpSpPr>
      <p:grpSpPr>
        <a:xfrm>
          <a:off x="0" y="0"/>
          <a:ext cx="0" cy="0"/>
          <a:chOff x="0" y="0"/>
          <a:chExt cx="0" cy="0"/>
        </a:xfrm>
      </p:grpSpPr>
      <p:pic>
        <p:nvPicPr>
          <p:cNvPr id="65" name="Google Shape;65;p13"/>
          <p:cNvPicPr preferRelativeResize="0"/>
          <p:nvPr/>
        </p:nvPicPr>
        <p:blipFill rotWithShape="1">
          <a:blip r:embed="rId2">
            <a:alphaModFix/>
          </a:blip>
          <a:srcRect/>
          <a:stretch/>
        </p:blipFill>
        <p:spPr>
          <a:xfrm>
            <a:off x="1" y="13"/>
            <a:ext cx="12192004" cy="6857987"/>
          </a:xfrm>
          <a:prstGeom prst="rect">
            <a:avLst/>
          </a:prstGeom>
          <a:noFill/>
          <a:ln>
            <a:noFill/>
          </a:ln>
        </p:spPr>
      </p:pic>
      <p:sp>
        <p:nvSpPr>
          <p:cNvPr id="66" name="Google Shape;66;p13"/>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0469810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67"/>
        <p:cNvGrpSpPr/>
        <p:nvPr/>
      </p:nvGrpSpPr>
      <p:grpSpPr>
        <a:xfrm>
          <a:off x="0" y="0"/>
          <a:ext cx="0" cy="0"/>
          <a:chOff x="0" y="0"/>
          <a:chExt cx="0" cy="0"/>
        </a:xfrm>
      </p:grpSpPr>
      <p:pic>
        <p:nvPicPr>
          <p:cNvPr id="68" name="Google Shape;68;p14"/>
          <p:cNvPicPr preferRelativeResize="0"/>
          <p:nvPr/>
        </p:nvPicPr>
        <p:blipFill>
          <a:blip r:embed="rId2">
            <a:alphaModFix/>
          </a:blip>
          <a:stretch>
            <a:fillRect/>
          </a:stretch>
        </p:blipFill>
        <p:spPr>
          <a:xfrm>
            <a:off x="1" y="0"/>
            <a:ext cx="12192004" cy="6857987"/>
          </a:xfrm>
          <a:prstGeom prst="rect">
            <a:avLst/>
          </a:prstGeom>
          <a:noFill/>
          <a:ln>
            <a:noFill/>
          </a:ln>
        </p:spPr>
      </p:pic>
      <p:sp>
        <p:nvSpPr>
          <p:cNvPr id="69" name="Google Shape;69;p14"/>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2195397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ustom Layout 1 1">
  <p:cSld name="Custom Layout 1 1">
    <p:spTree>
      <p:nvGrpSpPr>
        <p:cNvPr id="1" name="Shape 70"/>
        <p:cNvGrpSpPr/>
        <p:nvPr/>
      </p:nvGrpSpPr>
      <p:grpSpPr>
        <a:xfrm>
          <a:off x="0" y="0"/>
          <a:ext cx="0" cy="0"/>
          <a:chOff x="0" y="0"/>
          <a:chExt cx="0" cy="0"/>
        </a:xfrm>
      </p:grpSpPr>
      <p:pic>
        <p:nvPicPr>
          <p:cNvPr id="71" name="Google Shape;71;p15"/>
          <p:cNvPicPr preferRelativeResize="0"/>
          <p:nvPr/>
        </p:nvPicPr>
        <p:blipFill rotWithShape="1">
          <a:blip r:embed="rId2">
            <a:alphaModFix/>
          </a:blip>
          <a:srcRect/>
          <a:stretch/>
        </p:blipFill>
        <p:spPr>
          <a:xfrm>
            <a:off x="1" y="0"/>
            <a:ext cx="12192004" cy="6857987"/>
          </a:xfrm>
          <a:prstGeom prst="rect">
            <a:avLst/>
          </a:prstGeom>
          <a:noFill/>
          <a:ln>
            <a:noFill/>
          </a:ln>
        </p:spPr>
      </p:pic>
      <p:sp>
        <p:nvSpPr>
          <p:cNvPr id="72" name="Google Shape;72;p15"/>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6521212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ustom Layout 1 1 1">
  <p:cSld name="Custom Layout 1 1 1">
    <p:spTree>
      <p:nvGrpSpPr>
        <p:cNvPr id="1" name="Shape 73"/>
        <p:cNvGrpSpPr/>
        <p:nvPr/>
      </p:nvGrpSpPr>
      <p:grpSpPr>
        <a:xfrm>
          <a:off x="0" y="0"/>
          <a:ext cx="0" cy="0"/>
          <a:chOff x="0" y="0"/>
          <a:chExt cx="0" cy="0"/>
        </a:xfrm>
      </p:grpSpPr>
      <p:pic>
        <p:nvPicPr>
          <p:cNvPr id="74" name="Google Shape;74;p16"/>
          <p:cNvPicPr preferRelativeResize="0"/>
          <p:nvPr/>
        </p:nvPicPr>
        <p:blipFill rotWithShape="1">
          <a:blip r:embed="rId2">
            <a:alphaModFix/>
          </a:blip>
          <a:srcRect/>
          <a:stretch/>
        </p:blipFill>
        <p:spPr>
          <a:xfrm>
            <a:off x="1" y="0"/>
            <a:ext cx="12192004" cy="6857987"/>
          </a:xfrm>
          <a:prstGeom prst="rect">
            <a:avLst/>
          </a:prstGeom>
          <a:noFill/>
          <a:ln>
            <a:noFill/>
          </a:ln>
        </p:spPr>
      </p:pic>
      <p:sp>
        <p:nvSpPr>
          <p:cNvPr id="75" name="Google Shape;75;p16"/>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40177554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ustom Layout 1 1 1 1">
  <p:cSld name="Custom Layout 1 1 1 1">
    <p:spTree>
      <p:nvGrpSpPr>
        <p:cNvPr id="1" name="Shape 76"/>
        <p:cNvGrpSpPr/>
        <p:nvPr/>
      </p:nvGrpSpPr>
      <p:grpSpPr>
        <a:xfrm>
          <a:off x="0" y="0"/>
          <a:ext cx="0" cy="0"/>
          <a:chOff x="0" y="0"/>
          <a:chExt cx="0" cy="0"/>
        </a:xfrm>
      </p:grpSpPr>
      <p:pic>
        <p:nvPicPr>
          <p:cNvPr id="77" name="Google Shape;77;p17"/>
          <p:cNvPicPr preferRelativeResize="0"/>
          <p:nvPr/>
        </p:nvPicPr>
        <p:blipFill rotWithShape="1">
          <a:blip r:embed="rId2">
            <a:alphaModFix/>
          </a:blip>
          <a:srcRect/>
          <a:stretch/>
        </p:blipFill>
        <p:spPr>
          <a:xfrm>
            <a:off x="1" y="0"/>
            <a:ext cx="12192004" cy="6857987"/>
          </a:xfrm>
          <a:prstGeom prst="rect">
            <a:avLst/>
          </a:prstGeom>
          <a:noFill/>
          <a:ln>
            <a:noFill/>
          </a:ln>
        </p:spPr>
      </p:pic>
      <p:sp>
        <p:nvSpPr>
          <p:cNvPr id="78" name="Google Shape;78;p17"/>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9784027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ustom Layout 1 1 1 1 1">
  <p:cSld name="Custom Layout 1 1 1 1 1">
    <p:spTree>
      <p:nvGrpSpPr>
        <p:cNvPr id="1" name="Shape 79"/>
        <p:cNvGrpSpPr/>
        <p:nvPr/>
      </p:nvGrpSpPr>
      <p:grpSpPr>
        <a:xfrm>
          <a:off x="0" y="0"/>
          <a:ext cx="0" cy="0"/>
          <a:chOff x="0" y="0"/>
          <a:chExt cx="0" cy="0"/>
        </a:xfrm>
      </p:grpSpPr>
      <p:pic>
        <p:nvPicPr>
          <p:cNvPr id="80" name="Google Shape;80;p18"/>
          <p:cNvPicPr preferRelativeResize="0"/>
          <p:nvPr/>
        </p:nvPicPr>
        <p:blipFill rotWithShape="1">
          <a:blip r:embed="rId2">
            <a:alphaModFix/>
          </a:blip>
          <a:srcRect/>
          <a:stretch/>
        </p:blipFill>
        <p:spPr>
          <a:xfrm>
            <a:off x="1" y="0"/>
            <a:ext cx="12192004" cy="6857987"/>
          </a:xfrm>
          <a:prstGeom prst="rect">
            <a:avLst/>
          </a:prstGeom>
          <a:noFill/>
          <a:ln>
            <a:noFill/>
          </a:ln>
        </p:spPr>
      </p:pic>
      <p:sp>
        <p:nvSpPr>
          <p:cNvPr id="81" name="Google Shape;81;p18"/>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6937923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Unified Early Childhood Systems">
  <p:cSld name="Unified Early Childhood Systems">
    <p:spTree>
      <p:nvGrpSpPr>
        <p:cNvPr id="1" name="Shape 82"/>
        <p:cNvGrpSpPr/>
        <p:nvPr/>
      </p:nvGrpSpPr>
      <p:grpSpPr>
        <a:xfrm>
          <a:off x="0" y="0"/>
          <a:ext cx="0" cy="0"/>
          <a:chOff x="0" y="0"/>
          <a:chExt cx="0" cy="0"/>
        </a:xfrm>
      </p:grpSpPr>
      <p:pic>
        <p:nvPicPr>
          <p:cNvPr id="83" name="Google Shape;83;p19"/>
          <p:cNvPicPr preferRelativeResize="0"/>
          <p:nvPr/>
        </p:nvPicPr>
        <p:blipFill rotWithShape="1">
          <a:blip r:embed="rId2">
            <a:alphaModFix/>
          </a:blip>
          <a:srcRect/>
          <a:stretch/>
        </p:blipFill>
        <p:spPr>
          <a:xfrm>
            <a:off x="1" y="13"/>
            <a:ext cx="12192004" cy="6857987"/>
          </a:xfrm>
          <a:prstGeom prst="rect">
            <a:avLst/>
          </a:prstGeom>
          <a:noFill/>
          <a:ln>
            <a:noFill/>
          </a:ln>
        </p:spPr>
      </p:pic>
      <p:sp>
        <p:nvSpPr>
          <p:cNvPr id="84" name="Google Shape;84;p19"/>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8393942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Academic Alignment">
  <p:cSld name="Academic Alignment">
    <p:spTree>
      <p:nvGrpSpPr>
        <p:cNvPr id="1" name="Shape 85"/>
        <p:cNvGrpSpPr/>
        <p:nvPr/>
      </p:nvGrpSpPr>
      <p:grpSpPr>
        <a:xfrm>
          <a:off x="0" y="0"/>
          <a:ext cx="0" cy="0"/>
          <a:chOff x="0" y="0"/>
          <a:chExt cx="0" cy="0"/>
        </a:xfrm>
      </p:grpSpPr>
      <p:pic>
        <p:nvPicPr>
          <p:cNvPr id="86" name="Google Shape;86;p20"/>
          <p:cNvPicPr preferRelativeResize="0"/>
          <p:nvPr/>
        </p:nvPicPr>
        <p:blipFill rotWithShape="1">
          <a:blip r:embed="rId2">
            <a:alphaModFix/>
          </a:blip>
          <a:srcRect/>
          <a:stretch/>
        </p:blipFill>
        <p:spPr>
          <a:xfrm>
            <a:off x="1" y="13"/>
            <a:ext cx="12192004" cy="6857987"/>
          </a:xfrm>
          <a:prstGeom prst="rect">
            <a:avLst/>
          </a:prstGeom>
          <a:noFill/>
          <a:ln>
            <a:noFill/>
          </a:ln>
        </p:spPr>
      </p:pic>
      <p:sp>
        <p:nvSpPr>
          <p:cNvPr id="87" name="Google Shape;87;p20"/>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4514140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eacher and Leader Preparation">
  <p:cSld name="Teacher and Leader Preparation">
    <p:spTree>
      <p:nvGrpSpPr>
        <p:cNvPr id="1" name="Shape 88"/>
        <p:cNvGrpSpPr/>
        <p:nvPr/>
      </p:nvGrpSpPr>
      <p:grpSpPr>
        <a:xfrm>
          <a:off x="0" y="0"/>
          <a:ext cx="0" cy="0"/>
          <a:chOff x="0" y="0"/>
          <a:chExt cx="0" cy="0"/>
        </a:xfrm>
      </p:grpSpPr>
      <p:pic>
        <p:nvPicPr>
          <p:cNvPr id="89" name="Google Shape;89;p21"/>
          <p:cNvPicPr preferRelativeResize="0"/>
          <p:nvPr/>
        </p:nvPicPr>
        <p:blipFill rotWithShape="1">
          <a:blip r:embed="rId2">
            <a:alphaModFix/>
          </a:blip>
          <a:srcRect/>
          <a:stretch/>
        </p:blipFill>
        <p:spPr>
          <a:xfrm>
            <a:off x="1" y="13"/>
            <a:ext cx="12192004" cy="6857987"/>
          </a:xfrm>
          <a:prstGeom prst="rect">
            <a:avLst/>
          </a:prstGeom>
          <a:noFill/>
          <a:ln>
            <a:noFill/>
          </a:ln>
        </p:spPr>
      </p:pic>
      <p:sp>
        <p:nvSpPr>
          <p:cNvPr id="90" name="Google Shape;90;p21"/>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6126553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Pathways to College or a Career">
  <p:cSld name="Pathways to College or a Career">
    <p:spTree>
      <p:nvGrpSpPr>
        <p:cNvPr id="1" name="Shape 91"/>
        <p:cNvGrpSpPr/>
        <p:nvPr/>
      </p:nvGrpSpPr>
      <p:grpSpPr>
        <a:xfrm>
          <a:off x="0" y="0"/>
          <a:ext cx="0" cy="0"/>
          <a:chOff x="0" y="0"/>
          <a:chExt cx="0" cy="0"/>
        </a:xfrm>
      </p:grpSpPr>
      <p:pic>
        <p:nvPicPr>
          <p:cNvPr id="92" name="Google Shape;92;p22"/>
          <p:cNvPicPr preferRelativeResize="0"/>
          <p:nvPr/>
        </p:nvPicPr>
        <p:blipFill rotWithShape="1">
          <a:blip r:embed="rId2">
            <a:alphaModFix/>
          </a:blip>
          <a:srcRect/>
          <a:stretch/>
        </p:blipFill>
        <p:spPr>
          <a:xfrm>
            <a:off x="1" y="13"/>
            <a:ext cx="12192004" cy="6857987"/>
          </a:xfrm>
          <a:prstGeom prst="rect">
            <a:avLst/>
          </a:prstGeom>
          <a:noFill/>
          <a:ln>
            <a:noFill/>
          </a:ln>
        </p:spPr>
      </p:pic>
      <p:sp>
        <p:nvSpPr>
          <p:cNvPr id="93" name="Google Shape;93;p22"/>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43827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015230" y="1825625"/>
            <a:ext cx="4785065" cy="42378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140398" y="1825625"/>
            <a:ext cx="4782312" cy="42378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6130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chool System Improvement Strategy">
  <p:cSld name="School System Improvement Strategy">
    <p:spTree>
      <p:nvGrpSpPr>
        <p:cNvPr id="1" name="Shape 94"/>
        <p:cNvGrpSpPr/>
        <p:nvPr/>
      </p:nvGrpSpPr>
      <p:grpSpPr>
        <a:xfrm>
          <a:off x="0" y="0"/>
          <a:ext cx="0" cy="0"/>
          <a:chOff x="0" y="0"/>
          <a:chExt cx="0" cy="0"/>
        </a:xfrm>
      </p:grpSpPr>
      <p:pic>
        <p:nvPicPr>
          <p:cNvPr id="95" name="Google Shape;95;p23"/>
          <p:cNvPicPr preferRelativeResize="0"/>
          <p:nvPr/>
        </p:nvPicPr>
        <p:blipFill rotWithShape="1">
          <a:blip r:embed="rId2">
            <a:alphaModFix/>
          </a:blip>
          <a:srcRect/>
          <a:stretch/>
        </p:blipFill>
        <p:spPr>
          <a:xfrm>
            <a:off x="1" y="13"/>
            <a:ext cx="12192004" cy="6857987"/>
          </a:xfrm>
          <a:prstGeom prst="rect">
            <a:avLst/>
          </a:prstGeom>
          <a:noFill/>
          <a:ln>
            <a:noFill/>
          </a:ln>
        </p:spPr>
      </p:pic>
      <p:sp>
        <p:nvSpPr>
          <p:cNvPr id="96" name="Google Shape;96;p23"/>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7419145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97"/>
        <p:cNvGrpSpPr/>
        <p:nvPr/>
      </p:nvGrpSpPr>
      <p:grpSpPr>
        <a:xfrm>
          <a:off x="0" y="0"/>
          <a:ext cx="0" cy="0"/>
          <a:chOff x="0" y="0"/>
          <a:chExt cx="0" cy="0"/>
        </a:xfrm>
      </p:grpSpPr>
      <p:sp>
        <p:nvSpPr>
          <p:cNvPr id="98" name="Google Shape;98;p24"/>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ctr" anchorCtr="0">
            <a:noAutofit/>
          </a:bodyPr>
          <a:lstStyle>
            <a:lvl1pPr lvl="0" rtl="0">
              <a:buNone/>
              <a:defRPr sz="1733">
                <a:solidFill>
                  <a:schemeClr val="dk1"/>
                </a:solidFill>
              </a:defRPr>
            </a:lvl1pPr>
            <a:lvl2pPr lvl="1" rtl="0">
              <a:buNone/>
              <a:defRPr sz="1733">
                <a:solidFill>
                  <a:schemeClr val="dk1"/>
                </a:solidFill>
              </a:defRPr>
            </a:lvl2pPr>
            <a:lvl3pPr lvl="2" rtl="0">
              <a:buNone/>
              <a:defRPr sz="1733">
                <a:solidFill>
                  <a:schemeClr val="dk1"/>
                </a:solidFill>
              </a:defRPr>
            </a:lvl3pPr>
            <a:lvl4pPr lvl="3" rtl="0">
              <a:buNone/>
              <a:defRPr sz="1733">
                <a:solidFill>
                  <a:schemeClr val="dk1"/>
                </a:solidFill>
              </a:defRPr>
            </a:lvl4pPr>
            <a:lvl5pPr lvl="4" rtl="0">
              <a:buNone/>
              <a:defRPr sz="1733">
                <a:solidFill>
                  <a:schemeClr val="dk1"/>
                </a:solidFill>
              </a:defRPr>
            </a:lvl5pPr>
            <a:lvl6pPr lvl="5" rtl="0">
              <a:buNone/>
              <a:defRPr sz="1733">
                <a:solidFill>
                  <a:schemeClr val="dk1"/>
                </a:solidFill>
              </a:defRPr>
            </a:lvl6pPr>
            <a:lvl7pPr lvl="6" rtl="0">
              <a:buNone/>
              <a:defRPr sz="1733">
                <a:solidFill>
                  <a:schemeClr val="dk1"/>
                </a:solidFill>
              </a:defRPr>
            </a:lvl7pPr>
            <a:lvl8pPr lvl="7" rtl="0">
              <a:buNone/>
              <a:defRPr sz="1733">
                <a:solidFill>
                  <a:schemeClr val="dk1"/>
                </a:solidFill>
              </a:defRPr>
            </a:lvl8pPr>
            <a:lvl9pPr lvl="8" rtl="0">
              <a:buNone/>
              <a:defRPr sz="1733">
                <a:solidFill>
                  <a:schemeClr val="dk1"/>
                </a:solidFil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1695615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9"/>
        <p:cNvGrpSpPr/>
        <p:nvPr/>
      </p:nvGrpSpPr>
      <p:grpSpPr>
        <a:xfrm>
          <a:off x="0" y="0"/>
          <a:ext cx="0" cy="0"/>
          <a:chOff x="0" y="0"/>
          <a:chExt cx="0" cy="0"/>
        </a:xfrm>
      </p:grpSpPr>
      <p:sp>
        <p:nvSpPr>
          <p:cNvPr id="100" name="Google Shape;100;p25"/>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101" name="Google Shape;101;p25"/>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ctr"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102" name="Google Shape;102;p2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0513344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ver Title">
  <p:cSld name="Cover Title">
    <p:spTree>
      <p:nvGrpSpPr>
        <p:cNvPr id="1" name="Shape 104"/>
        <p:cNvGrpSpPr/>
        <p:nvPr/>
      </p:nvGrpSpPr>
      <p:grpSpPr>
        <a:xfrm>
          <a:off x="0" y="0"/>
          <a:ext cx="0" cy="0"/>
          <a:chOff x="0" y="0"/>
          <a:chExt cx="0" cy="0"/>
        </a:xfrm>
      </p:grpSpPr>
      <p:pic>
        <p:nvPicPr>
          <p:cNvPr id="105" name="Google Shape;105;p27" descr="Louisiana Believes (PPT Cover 16x9).jpg"/>
          <p:cNvPicPr preferRelativeResize="0"/>
          <p:nvPr/>
        </p:nvPicPr>
        <p:blipFill rotWithShape="1">
          <a:blip r:embed="rId2">
            <a:alphaModFix/>
          </a:blip>
          <a:srcRect/>
          <a:stretch/>
        </p:blipFill>
        <p:spPr>
          <a:xfrm>
            <a:off x="0" y="0"/>
            <a:ext cx="12191968" cy="6858000"/>
          </a:xfrm>
          <a:prstGeom prst="rect">
            <a:avLst/>
          </a:prstGeom>
          <a:noFill/>
          <a:ln>
            <a:noFill/>
          </a:ln>
        </p:spPr>
      </p:pic>
      <p:sp>
        <p:nvSpPr>
          <p:cNvPr id="106" name="Google Shape;106;p27"/>
          <p:cNvSpPr txBox="1">
            <a:spLocks noGrp="1"/>
          </p:cNvSpPr>
          <p:nvPr>
            <p:ph type="title"/>
          </p:nvPr>
        </p:nvSpPr>
        <p:spPr>
          <a:xfrm>
            <a:off x="1103433" y="2265800"/>
            <a:ext cx="10040400" cy="23264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2800"/>
              <a:buFont typeface="Arial"/>
              <a:buNone/>
              <a:defRPr sz="3733" b="0" i="0" u="none" strike="noStrike" cap="none">
                <a:solidFill>
                  <a:srgbClr val="43434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40493582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07"/>
        <p:cNvGrpSpPr/>
        <p:nvPr/>
      </p:nvGrpSpPr>
      <p:grpSpPr>
        <a:xfrm>
          <a:off x="0" y="0"/>
          <a:ext cx="0" cy="0"/>
          <a:chOff x="0" y="0"/>
          <a:chExt cx="0" cy="0"/>
        </a:xfrm>
      </p:grpSpPr>
      <p:pic>
        <p:nvPicPr>
          <p:cNvPr id="108" name="Google Shape;108;p28"/>
          <p:cNvPicPr preferRelativeResize="0"/>
          <p:nvPr/>
        </p:nvPicPr>
        <p:blipFill rotWithShape="1">
          <a:blip r:embed="rId2">
            <a:alphaModFix/>
          </a:blip>
          <a:srcRect/>
          <a:stretch/>
        </p:blipFill>
        <p:spPr>
          <a:xfrm>
            <a:off x="0" y="-19033"/>
            <a:ext cx="12192000" cy="1397000"/>
          </a:xfrm>
          <a:prstGeom prst="rect">
            <a:avLst/>
          </a:prstGeom>
          <a:noFill/>
          <a:ln>
            <a:noFill/>
          </a:ln>
        </p:spPr>
      </p:pic>
      <p:pic>
        <p:nvPicPr>
          <p:cNvPr id="109" name="Google Shape;109;p28"/>
          <p:cNvPicPr preferRelativeResize="0"/>
          <p:nvPr/>
        </p:nvPicPr>
        <p:blipFill rotWithShape="1">
          <a:blip r:embed="rId3">
            <a:alphaModFix/>
          </a:blip>
          <a:srcRect/>
          <a:stretch/>
        </p:blipFill>
        <p:spPr>
          <a:xfrm>
            <a:off x="0" y="6394450"/>
            <a:ext cx="12094464" cy="488812"/>
          </a:xfrm>
          <a:prstGeom prst="rect">
            <a:avLst/>
          </a:prstGeom>
          <a:noFill/>
          <a:ln>
            <a:noFill/>
          </a:ln>
        </p:spPr>
      </p:pic>
      <p:sp>
        <p:nvSpPr>
          <p:cNvPr id="110" name="Google Shape;110;p28"/>
          <p:cNvSpPr txBox="1">
            <a:spLocks noGrp="1"/>
          </p:cNvSpPr>
          <p:nvPr>
            <p:ph type="title"/>
          </p:nvPr>
        </p:nvSpPr>
        <p:spPr>
          <a:xfrm>
            <a:off x="5" y="-18833"/>
            <a:ext cx="12192000" cy="1396800"/>
          </a:xfrm>
          <a:prstGeom prst="rect">
            <a:avLst/>
          </a:prstGeom>
          <a:noFill/>
          <a:ln>
            <a:noFill/>
          </a:ln>
        </p:spPr>
        <p:txBody>
          <a:bodyPr spcFirstLastPara="1" wrap="square" lIns="91425" tIns="91425" rIns="91425" bIns="91425" anchor="ctr" anchorCtr="0">
            <a:noAutofit/>
          </a:bodyPr>
          <a:lstStyle>
            <a:lvl1pPr marR="0" lvl="0" algn="l" rtl="0">
              <a:lnSpc>
                <a:spcPct val="90000"/>
              </a:lnSpc>
              <a:spcBef>
                <a:spcPts val="0"/>
              </a:spcBef>
              <a:spcAft>
                <a:spcPts val="0"/>
              </a:spcAft>
              <a:buClr>
                <a:srgbClr val="333333"/>
              </a:buClr>
              <a:buSzPts val="2800"/>
              <a:buFont typeface="Calibri"/>
              <a:buNone/>
              <a:defRPr sz="3733" b="0" i="0" u="none" strike="noStrike" cap="none">
                <a:solidFill>
                  <a:srgbClr val="33333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
        <p:nvSpPr>
          <p:cNvPr id="111" name="Google Shape;111;p28"/>
          <p:cNvSpPr txBox="1">
            <a:spLocks noGrp="1"/>
          </p:cNvSpPr>
          <p:nvPr>
            <p:ph type="body" idx="1"/>
          </p:nvPr>
        </p:nvSpPr>
        <p:spPr>
          <a:xfrm>
            <a:off x="203200" y="1524000"/>
            <a:ext cx="11785600" cy="4724400"/>
          </a:xfrm>
          <a:prstGeom prst="rect">
            <a:avLst/>
          </a:prstGeom>
          <a:noFill/>
          <a:ln>
            <a:noFill/>
          </a:ln>
        </p:spPr>
        <p:txBody>
          <a:bodyPr spcFirstLastPara="1" wrap="square" lIns="91425" tIns="91425" rIns="91425" bIns="91425" anchor="t" anchorCtr="0">
            <a:noAutofit/>
          </a:bodyPr>
          <a:lstStyle>
            <a:lvl1pPr marL="609585" marR="0" lvl="0" indent="-457189" algn="l" rtl="0">
              <a:lnSpc>
                <a:spcPct val="90000"/>
              </a:lnSpc>
              <a:spcBef>
                <a:spcPts val="10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1pPr>
            <a:lvl2pPr marL="1219170" marR="0" lvl="1"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2438339" marR="0" lvl="3"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4pPr>
            <a:lvl5pPr marL="3047924" marR="0" lvl="4"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5pPr>
            <a:lvl6pPr marL="3657509" marR="0" lvl="5"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6pPr>
            <a:lvl7pPr marL="4267093" marR="0" lvl="6"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7pPr>
            <a:lvl8pPr marL="4876678" marR="0" lvl="7"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8pPr>
            <a:lvl9pPr marL="5486263" marR="0" lvl="8"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112" name="Google Shape;112;p28"/>
          <p:cNvSpPr txBox="1">
            <a:spLocks noGrp="1"/>
          </p:cNvSpPr>
          <p:nvPr>
            <p:ph type="sldNum" idx="12"/>
          </p:nvPr>
        </p:nvSpPr>
        <p:spPr>
          <a:xfrm>
            <a:off x="9067800" y="6400800"/>
            <a:ext cx="2972000" cy="4572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A8A8A"/>
              </a:buClr>
              <a:buSzPts val="900"/>
              <a:buFont typeface="Calibri"/>
              <a:buNone/>
              <a:defRPr sz="1200" b="0" i="0" u="none" strike="noStrike" cap="none">
                <a:solidFill>
                  <a:srgbClr val="8A8A8A"/>
                </a:solidFill>
                <a:latin typeface="Calibri"/>
                <a:ea typeface="Calibri"/>
                <a:cs typeface="Calibri"/>
                <a:sym typeface="Calibri"/>
              </a:defRPr>
            </a:lvl1pPr>
            <a:lvl2pPr marL="0" marR="0" lvl="1" indent="0" algn="r" rtl="0">
              <a:lnSpc>
                <a:spcPct val="100000"/>
              </a:lnSpc>
              <a:spcBef>
                <a:spcPts val="0"/>
              </a:spcBef>
              <a:spcAft>
                <a:spcPts val="0"/>
              </a:spcAft>
              <a:buClr>
                <a:srgbClr val="8A8A8A"/>
              </a:buClr>
              <a:buSzPts val="900"/>
              <a:buFont typeface="Calibri"/>
              <a:buNone/>
              <a:defRPr sz="1200" b="0" i="0" u="none" strike="noStrike" cap="none">
                <a:solidFill>
                  <a:srgbClr val="8A8A8A"/>
                </a:solidFill>
                <a:latin typeface="Calibri"/>
                <a:ea typeface="Calibri"/>
                <a:cs typeface="Calibri"/>
                <a:sym typeface="Calibri"/>
              </a:defRPr>
            </a:lvl2pPr>
            <a:lvl3pPr marL="0" marR="0" lvl="2" indent="0" algn="r" rtl="0">
              <a:lnSpc>
                <a:spcPct val="100000"/>
              </a:lnSpc>
              <a:spcBef>
                <a:spcPts val="0"/>
              </a:spcBef>
              <a:spcAft>
                <a:spcPts val="0"/>
              </a:spcAft>
              <a:buClr>
                <a:srgbClr val="8A8A8A"/>
              </a:buClr>
              <a:buSzPts val="900"/>
              <a:buFont typeface="Calibri"/>
              <a:buNone/>
              <a:defRPr sz="1200" b="0" i="0" u="none" strike="noStrike" cap="none">
                <a:solidFill>
                  <a:srgbClr val="8A8A8A"/>
                </a:solidFill>
                <a:latin typeface="Calibri"/>
                <a:ea typeface="Calibri"/>
                <a:cs typeface="Calibri"/>
                <a:sym typeface="Calibri"/>
              </a:defRPr>
            </a:lvl3pPr>
            <a:lvl4pPr marL="0" marR="0" lvl="3" indent="0" algn="r" rtl="0">
              <a:lnSpc>
                <a:spcPct val="100000"/>
              </a:lnSpc>
              <a:spcBef>
                <a:spcPts val="0"/>
              </a:spcBef>
              <a:spcAft>
                <a:spcPts val="0"/>
              </a:spcAft>
              <a:buClr>
                <a:srgbClr val="8A8A8A"/>
              </a:buClr>
              <a:buSzPts val="900"/>
              <a:buFont typeface="Calibri"/>
              <a:buNone/>
              <a:defRPr sz="1200" b="0" i="0" u="none" strike="noStrike" cap="none">
                <a:solidFill>
                  <a:srgbClr val="8A8A8A"/>
                </a:solidFill>
                <a:latin typeface="Calibri"/>
                <a:ea typeface="Calibri"/>
                <a:cs typeface="Calibri"/>
                <a:sym typeface="Calibri"/>
              </a:defRPr>
            </a:lvl4pPr>
            <a:lvl5pPr marL="0" marR="0" lvl="4" indent="0" algn="r" rtl="0">
              <a:lnSpc>
                <a:spcPct val="100000"/>
              </a:lnSpc>
              <a:spcBef>
                <a:spcPts val="0"/>
              </a:spcBef>
              <a:spcAft>
                <a:spcPts val="0"/>
              </a:spcAft>
              <a:buClr>
                <a:srgbClr val="8A8A8A"/>
              </a:buClr>
              <a:buSzPts val="900"/>
              <a:buFont typeface="Calibri"/>
              <a:buNone/>
              <a:defRPr sz="1200" b="0" i="0" u="none" strike="noStrike" cap="none">
                <a:solidFill>
                  <a:srgbClr val="8A8A8A"/>
                </a:solidFill>
                <a:latin typeface="Calibri"/>
                <a:ea typeface="Calibri"/>
                <a:cs typeface="Calibri"/>
                <a:sym typeface="Calibri"/>
              </a:defRPr>
            </a:lvl5pPr>
            <a:lvl6pPr marL="0" marR="0" lvl="5" indent="0" algn="r" rtl="0">
              <a:lnSpc>
                <a:spcPct val="100000"/>
              </a:lnSpc>
              <a:spcBef>
                <a:spcPts val="0"/>
              </a:spcBef>
              <a:spcAft>
                <a:spcPts val="0"/>
              </a:spcAft>
              <a:buClr>
                <a:srgbClr val="8A8A8A"/>
              </a:buClr>
              <a:buSzPts val="900"/>
              <a:buFont typeface="Calibri"/>
              <a:buNone/>
              <a:defRPr sz="1200" b="0" i="0" u="none" strike="noStrike" cap="none">
                <a:solidFill>
                  <a:srgbClr val="8A8A8A"/>
                </a:solidFill>
                <a:latin typeface="Calibri"/>
                <a:ea typeface="Calibri"/>
                <a:cs typeface="Calibri"/>
                <a:sym typeface="Calibri"/>
              </a:defRPr>
            </a:lvl6pPr>
            <a:lvl7pPr marL="0" marR="0" lvl="6" indent="0" algn="r" rtl="0">
              <a:lnSpc>
                <a:spcPct val="100000"/>
              </a:lnSpc>
              <a:spcBef>
                <a:spcPts val="0"/>
              </a:spcBef>
              <a:spcAft>
                <a:spcPts val="0"/>
              </a:spcAft>
              <a:buClr>
                <a:srgbClr val="8A8A8A"/>
              </a:buClr>
              <a:buSzPts val="900"/>
              <a:buFont typeface="Calibri"/>
              <a:buNone/>
              <a:defRPr sz="1200" b="0" i="0" u="none" strike="noStrike" cap="none">
                <a:solidFill>
                  <a:srgbClr val="8A8A8A"/>
                </a:solidFill>
                <a:latin typeface="Calibri"/>
                <a:ea typeface="Calibri"/>
                <a:cs typeface="Calibri"/>
                <a:sym typeface="Calibri"/>
              </a:defRPr>
            </a:lvl7pPr>
            <a:lvl8pPr marL="0" marR="0" lvl="7" indent="0" algn="r" rtl="0">
              <a:lnSpc>
                <a:spcPct val="100000"/>
              </a:lnSpc>
              <a:spcBef>
                <a:spcPts val="0"/>
              </a:spcBef>
              <a:spcAft>
                <a:spcPts val="0"/>
              </a:spcAft>
              <a:buClr>
                <a:srgbClr val="8A8A8A"/>
              </a:buClr>
              <a:buSzPts val="900"/>
              <a:buFont typeface="Calibri"/>
              <a:buNone/>
              <a:defRPr sz="1200" b="0" i="0" u="none" strike="noStrike" cap="none">
                <a:solidFill>
                  <a:srgbClr val="8A8A8A"/>
                </a:solidFill>
                <a:latin typeface="Calibri"/>
                <a:ea typeface="Calibri"/>
                <a:cs typeface="Calibri"/>
                <a:sym typeface="Calibri"/>
              </a:defRPr>
            </a:lvl8pPr>
            <a:lvl9pPr marL="0" marR="0" lvl="8" indent="0" algn="r" rtl="0">
              <a:lnSpc>
                <a:spcPct val="100000"/>
              </a:lnSpc>
              <a:spcBef>
                <a:spcPts val="0"/>
              </a:spcBef>
              <a:spcAft>
                <a:spcPts val="0"/>
              </a:spcAft>
              <a:buClr>
                <a:srgbClr val="8A8A8A"/>
              </a:buClr>
              <a:buSzPts val="900"/>
              <a:buFont typeface="Calibri"/>
              <a:buNone/>
              <a:defRPr sz="1200" b="0" i="0" u="none" strike="noStrike" cap="none">
                <a:solidFill>
                  <a:srgbClr val="8A8A8A"/>
                </a:solidFill>
                <a:latin typeface="Calibri"/>
                <a:ea typeface="Calibri"/>
                <a:cs typeface="Calibri"/>
                <a:sym typeface="Calibri"/>
              </a:defRPr>
            </a:lvl9pPr>
          </a:lstStyle>
          <a:p>
            <a:fld id="{00000000-1234-1234-1234-123412341234}" type="slidenum">
              <a:rPr lang="en-US" smtClean="0"/>
              <a:pPr/>
              <a:t>‹#›</a:t>
            </a:fld>
            <a:endParaRPr lang="en-US" dirty="0"/>
          </a:p>
        </p:txBody>
      </p:sp>
      <p:sp>
        <p:nvSpPr>
          <p:cNvPr id="113" name="Google Shape;113;p28"/>
          <p:cNvSpPr txBox="1"/>
          <p:nvPr/>
        </p:nvSpPr>
        <p:spPr>
          <a:xfrm>
            <a:off x="9067800" y="6400800"/>
            <a:ext cx="2972000" cy="457200"/>
          </a:xfrm>
          <a:prstGeom prst="rect">
            <a:avLst/>
          </a:prstGeom>
          <a:noFill/>
          <a:ln>
            <a:noFill/>
          </a:ln>
        </p:spPr>
        <p:txBody>
          <a:bodyPr spcFirstLastPara="1" wrap="square" lIns="121900" tIns="60933" rIns="121900" bIns="60933" anchor="ctr" anchorCtr="0">
            <a:noAutofit/>
          </a:bodyPr>
          <a:lstStyle/>
          <a:p>
            <a:pPr marL="0" marR="0" lvl="0" indent="0" algn="r" rtl="0">
              <a:lnSpc>
                <a:spcPct val="100000"/>
              </a:lnSpc>
              <a:spcBef>
                <a:spcPts val="0"/>
              </a:spcBef>
              <a:spcAft>
                <a:spcPts val="0"/>
              </a:spcAft>
              <a:buClr>
                <a:srgbClr val="8A8A8A"/>
              </a:buClr>
              <a:buSzPts val="900"/>
              <a:buFont typeface="Calibri"/>
              <a:buNone/>
            </a:pPr>
            <a:fld id="{00000000-1234-1234-1234-123412341234}" type="slidenum">
              <a:rPr lang="en-US" sz="1200" b="0" i="0" u="none" strike="noStrike" cap="none">
                <a:solidFill>
                  <a:srgbClr val="8A8A8A"/>
                </a:solidFill>
                <a:latin typeface="Calibri"/>
                <a:ea typeface="Calibri"/>
                <a:cs typeface="Calibri"/>
                <a:sym typeface="Calibri"/>
              </a:rPr>
              <a:pPr marL="0" marR="0" lvl="0" indent="0" algn="r" rtl="0">
                <a:lnSpc>
                  <a:spcPct val="100000"/>
                </a:lnSpc>
                <a:spcBef>
                  <a:spcPts val="0"/>
                </a:spcBef>
                <a:spcAft>
                  <a:spcPts val="0"/>
                </a:spcAft>
                <a:buClr>
                  <a:srgbClr val="8A8A8A"/>
                </a:buClr>
                <a:buSzPts val="900"/>
                <a:buFont typeface="Calibri"/>
                <a:buNone/>
              </a:pPr>
              <a:t>‹#›</a:t>
            </a:fld>
            <a:endParaRPr sz="1200" b="0" i="0" u="none" strike="noStrike" cap="none" dirty="0">
              <a:solidFill>
                <a:srgbClr val="8A8A8A"/>
              </a:solidFill>
              <a:latin typeface="Calibri"/>
              <a:ea typeface="Calibri"/>
              <a:cs typeface="Calibri"/>
              <a:sym typeface="Calibri"/>
            </a:endParaRPr>
          </a:p>
        </p:txBody>
      </p:sp>
    </p:spTree>
    <p:extLst>
      <p:ext uri="{BB962C8B-B14F-4D97-AF65-F5344CB8AC3E}">
        <p14:creationId xmlns:p14="http://schemas.microsoft.com/office/powerpoint/2010/main" val="938119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ntent and Picture">
  <p:cSld name="Content and Picture">
    <p:spTree>
      <p:nvGrpSpPr>
        <p:cNvPr id="1" name="Shape 114"/>
        <p:cNvGrpSpPr/>
        <p:nvPr/>
      </p:nvGrpSpPr>
      <p:grpSpPr>
        <a:xfrm>
          <a:off x="0" y="0"/>
          <a:ext cx="0" cy="0"/>
          <a:chOff x="0" y="0"/>
          <a:chExt cx="0" cy="0"/>
        </a:xfrm>
      </p:grpSpPr>
      <p:pic>
        <p:nvPicPr>
          <p:cNvPr id="115" name="Google Shape;115;p29"/>
          <p:cNvPicPr preferRelativeResize="0"/>
          <p:nvPr/>
        </p:nvPicPr>
        <p:blipFill rotWithShape="1">
          <a:blip r:embed="rId2">
            <a:alphaModFix/>
          </a:blip>
          <a:srcRect/>
          <a:stretch/>
        </p:blipFill>
        <p:spPr>
          <a:xfrm>
            <a:off x="0" y="6369050"/>
            <a:ext cx="12094464" cy="488812"/>
          </a:xfrm>
          <a:prstGeom prst="rect">
            <a:avLst/>
          </a:prstGeom>
          <a:noFill/>
          <a:ln>
            <a:noFill/>
          </a:ln>
        </p:spPr>
      </p:pic>
      <p:sp>
        <p:nvSpPr>
          <p:cNvPr id="116" name="Google Shape;116;p29"/>
          <p:cNvSpPr txBox="1">
            <a:spLocks noGrp="1"/>
          </p:cNvSpPr>
          <p:nvPr>
            <p:ph type="body" idx="1"/>
          </p:nvPr>
        </p:nvSpPr>
        <p:spPr>
          <a:xfrm>
            <a:off x="203200" y="1524000"/>
            <a:ext cx="7416800" cy="4724400"/>
          </a:xfrm>
          <a:prstGeom prst="rect">
            <a:avLst/>
          </a:prstGeom>
          <a:noFill/>
          <a:ln>
            <a:noFill/>
          </a:ln>
        </p:spPr>
        <p:txBody>
          <a:bodyPr spcFirstLastPara="1" wrap="square" lIns="91425" tIns="91425" rIns="91425" bIns="91425" anchor="t" anchorCtr="0">
            <a:noAutofit/>
          </a:bodyPr>
          <a:lstStyle>
            <a:lvl1pPr marL="609585" marR="0" lvl="0" indent="-457189" algn="l" rtl="0">
              <a:lnSpc>
                <a:spcPct val="90000"/>
              </a:lnSpc>
              <a:spcBef>
                <a:spcPts val="10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1pPr>
            <a:lvl2pPr marL="1219170" marR="0" lvl="1"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2438339" marR="0" lvl="3"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4pPr>
            <a:lvl5pPr marL="3047924" marR="0" lvl="4"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5pPr>
            <a:lvl6pPr marL="3657509" marR="0" lvl="5"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6pPr>
            <a:lvl7pPr marL="4267093" marR="0" lvl="6"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7pPr>
            <a:lvl8pPr marL="4876678" marR="0" lvl="7"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8pPr>
            <a:lvl9pPr marL="5486263" marR="0" lvl="8"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117" name="Google Shape;117;p29"/>
          <p:cNvSpPr txBox="1">
            <a:spLocks noGrp="1"/>
          </p:cNvSpPr>
          <p:nvPr>
            <p:ph type="sldNum" idx="12"/>
          </p:nvPr>
        </p:nvSpPr>
        <p:spPr>
          <a:xfrm>
            <a:off x="9067800" y="6400800"/>
            <a:ext cx="2972000" cy="4572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A8A8A"/>
              </a:buClr>
              <a:buSzPts val="900"/>
              <a:buFont typeface="Calibri"/>
              <a:buNone/>
              <a:defRPr sz="1200" b="0" i="0" u="none" strike="noStrike" cap="none">
                <a:solidFill>
                  <a:srgbClr val="8A8A8A"/>
                </a:solidFill>
                <a:latin typeface="Calibri"/>
                <a:ea typeface="Calibri"/>
                <a:cs typeface="Calibri"/>
                <a:sym typeface="Calibri"/>
              </a:defRPr>
            </a:lvl1pPr>
            <a:lvl2pPr marL="0" marR="0" lvl="1" indent="0" algn="r" rtl="0">
              <a:lnSpc>
                <a:spcPct val="100000"/>
              </a:lnSpc>
              <a:spcBef>
                <a:spcPts val="0"/>
              </a:spcBef>
              <a:spcAft>
                <a:spcPts val="0"/>
              </a:spcAft>
              <a:buClr>
                <a:srgbClr val="8A8A8A"/>
              </a:buClr>
              <a:buSzPts val="900"/>
              <a:buFont typeface="Calibri"/>
              <a:buNone/>
              <a:defRPr sz="1200" b="0" i="0" u="none" strike="noStrike" cap="none">
                <a:solidFill>
                  <a:srgbClr val="8A8A8A"/>
                </a:solidFill>
                <a:latin typeface="Calibri"/>
                <a:ea typeface="Calibri"/>
                <a:cs typeface="Calibri"/>
                <a:sym typeface="Calibri"/>
              </a:defRPr>
            </a:lvl2pPr>
            <a:lvl3pPr marL="0" marR="0" lvl="2" indent="0" algn="r" rtl="0">
              <a:lnSpc>
                <a:spcPct val="100000"/>
              </a:lnSpc>
              <a:spcBef>
                <a:spcPts val="0"/>
              </a:spcBef>
              <a:spcAft>
                <a:spcPts val="0"/>
              </a:spcAft>
              <a:buClr>
                <a:srgbClr val="8A8A8A"/>
              </a:buClr>
              <a:buSzPts val="900"/>
              <a:buFont typeface="Calibri"/>
              <a:buNone/>
              <a:defRPr sz="1200" b="0" i="0" u="none" strike="noStrike" cap="none">
                <a:solidFill>
                  <a:srgbClr val="8A8A8A"/>
                </a:solidFill>
                <a:latin typeface="Calibri"/>
                <a:ea typeface="Calibri"/>
                <a:cs typeface="Calibri"/>
                <a:sym typeface="Calibri"/>
              </a:defRPr>
            </a:lvl3pPr>
            <a:lvl4pPr marL="0" marR="0" lvl="3" indent="0" algn="r" rtl="0">
              <a:lnSpc>
                <a:spcPct val="100000"/>
              </a:lnSpc>
              <a:spcBef>
                <a:spcPts val="0"/>
              </a:spcBef>
              <a:spcAft>
                <a:spcPts val="0"/>
              </a:spcAft>
              <a:buClr>
                <a:srgbClr val="8A8A8A"/>
              </a:buClr>
              <a:buSzPts val="900"/>
              <a:buFont typeface="Calibri"/>
              <a:buNone/>
              <a:defRPr sz="1200" b="0" i="0" u="none" strike="noStrike" cap="none">
                <a:solidFill>
                  <a:srgbClr val="8A8A8A"/>
                </a:solidFill>
                <a:latin typeface="Calibri"/>
                <a:ea typeface="Calibri"/>
                <a:cs typeface="Calibri"/>
                <a:sym typeface="Calibri"/>
              </a:defRPr>
            </a:lvl4pPr>
            <a:lvl5pPr marL="0" marR="0" lvl="4" indent="0" algn="r" rtl="0">
              <a:lnSpc>
                <a:spcPct val="100000"/>
              </a:lnSpc>
              <a:spcBef>
                <a:spcPts val="0"/>
              </a:spcBef>
              <a:spcAft>
                <a:spcPts val="0"/>
              </a:spcAft>
              <a:buClr>
                <a:srgbClr val="8A8A8A"/>
              </a:buClr>
              <a:buSzPts val="900"/>
              <a:buFont typeface="Calibri"/>
              <a:buNone/>
              <a:defRPr sz="1200" b="0" i="0" u="none" strike="noStrike" cap="none">
                <a:solidFill>
                  <a:srgbClr val="8A8A8A"/>
                </a:solidFill>
                <a:latin typeface="Calibri"/>
                <a:ea typeface="Calibri"/>
                <a:cs typeface="Calibri"/>
                <a:sym typeface="Calibri"/>
              </a:defRPr>
            </a:lvl5pPr>
            <a:lvl6pPr marL="0" marR="0" lvl="5" indent="0" algn="r" rtl="0">
              <a:lnSpc>
                <a:spcPct val="100000"/>
              </a:lnSpc>
              <a:spcBef>
                <a:spcPts val="0"/>
              </a:spcBef>
              <a:spcAft>
                <a:spcPts val="0"/>
              </a:spcAft>
              <a:buClr>
                <a:srgbClr val="8A8A8A"/>
              </a:buClr>
              <a:buSzPts val="900"/>
              <a:buFont typeface="Calibri"/>
              <a:buNone/>
              <a:defRPr sz="1200" b="0" i="0" u="none" strike="noStrike" cap="none">
                <a:solidFill>
                  <a:srgbClr val="8A8A8A"/>
                </a:solidFill>
                <a:latin typeface="Calibri"/>
                <a:ea typeface="Calibri"/>
                <a:cs typeface="Calibri"/>
                <a:sym typeface="Calibri"/>
              </a:defRPr>
            </a:lvl6pPr>
            <a:lvl7pPr marL="0" marR="0" lvl="6" indent="0" algn="r" rtl="0">
              <a:lnSpc>
                <a:spcPct val="100000"/>
              </a:lnSpc>
              <a:spcBef>
                <a:spcPts val="0"/>
              </a:spcBef>
              <a:spcAft>
                <a:spcPts val="0"/>
              </a:spcAft>
              <a:buClr>
                <a:srgbClr val="8A8A8A"/>
              </a:buClr>
              <a:buSzPts val="900"/>
              <a:buFont typeface="Calibri"/>
              <a:buNone/>
              <a:defRPr sz="1200" b="0" i="0" u="none" strike="noStrike" cap="none">
                <a:solidFill>
                  <a:srgbClr val="8A8A8A"/>
                </a:solidFill>
                <a:latin typeface="Calibri"/>
                <a:ea typeface="Calibri"/>
                <a:cs typeface="Calibri"/>
                <a:sym typeface="Calibri"/>
              </a:defRPr>
            </a:lvl7pPr>
            <a:lvl8pPr marL="0" marR="0" lvl="7" indent="0" algn="r" rtl="0">
              <a:lnSpc>
                <a:spcPct val="100000"/>
              </a:lnSpc>
              <a:spcBef>
                <a:spcPts val="0"/>
              </a:spcBef>
              <a:spcAft>
                <a:spcPts val="0"/>
              </a:spcAft>
              <a:buClr>
                <a:srgbClr val="8A8A8A"/>
              </a:buClr>
              <a:buSzPts val="900"/>
              <a:buFont typeface="Calibri"/>
              <a:buNone/>
              <a:defRPr sz="1200" b="0" i="0" u="none" strike="noStrike" cap="none">
                <a:solidFill>
                  <a:srgbClr val="8A8A8A"/>
                </a:solidFill>
                <a:latin typeface="Calibri"/>
                <a:ea typeface="Calibri"/>
                <a:cs typeface="Calibri"/>
                <a:sym typeface="Calibri"/>
              </a:defRPr>
            </a:lvl8pPr>
            <a:lvl9pPr marL="0" marR="0" lvl="8" indent="0" algn="r" rtl="0">
              <a:lnSpc>
                <a:spcPct val="100000"/>
              </a:lnSpc>
              <a:spcBef>
                <a:spcPts val="0"/>
              </a:spcBef>
              <a:spcAft>
                <a:spcPts val="0"/>
              </a:spcAft>
              <a:buClr>
                <a:srgbClr val="8A8A8A"/>
              </a:buClr>
              <a:buSzPts val="900"/>
              <a:buFont typeface="Calibri"/>
              <a:buNone/>
              <a:defRPr sz="1200" b="0" i="0" u="none" strike="noStrike" cap="none">
                <a:solidFill>
                  <a:srgbClr val="8A8A8A"/>
                </a:solidFill>
                <a:latin typeface="Calibri"/>
                <a:ea typeface="Calibri"/>
                <a:cs typeface="Calibri"/>
                <a:sym typeface="Calibri"/>
              </a:defRPr>
            </a:lvl9pPr>
          </a:lstStyle>
          <a:p>
            <a:fld id="{00000000-1234-1234-1234-123412341234}" type="slidenum">
              <a:rPr lang="en-US" smtClean="0"/>
              <a:pPr/>
              <a:t>‹#›</a:t>
            </a:fld>
            <a:endParaRPr lang="en-US" dirty="0"/>
          </a:p>
        </p:txBody>
      </p:sp>
      <p:sp>
        <p:nvSpPr>
          <p:cNvPr id="118" name="Google Shape;118;p29"/>
          <p:cNvSpPr>
            <a:spLocks noGrp="1"/>
          </p:cNvSpPr>
          <p:nvPr>
            <p:ph type="pic" idx="2"/>
          </p:nvPr>
        </p:nvSpPr>
        <p:spPr>
          <a:xfrm>
            <a:off x="7772400" y="1701800"/>
            <a:ext cx="4267200" cy="4267200"/>
          </a:xfrm>
          <a:prstGeom prst="ellipse">
            <a:avLst/>
          </a:prstGeom>
          <a:noFill/>
          <a:ln w="107950" cap="flat" cmpd="sng">
            <a:solidFill>
              <a:srgbClr val="8F8F8F"/>
            </a:solidFill>
            <a:prstDash val="solid"/>
            <a:round/>
            <a:headEnd type="none" w="sm" len="sm"/>
            <a:tailEnd type="none" w="sm" len="sm"/>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9pPr>
          </a:lstStyle>
          <a:p>
            <a:endParaRPr dirty="0"/>
          </a:p>
        </p:txBody>
      </p:sp>
      <p:sp>
        <p:nvSpPr>
          <p:cNvPr id="119" name="Google Shape;119;p29"/>
          <p:cNvSpPr txBox="1"/>
          <p:nvPr/>
        </p:nvSpPr>
        <p:spPr>
          <a:xfrm>
            <a:off x="9067800" y="6400800"/>
            <a:ext cx="2972000" cy="457200"/>
          </a:xfrm>
          <a:prstGeom prst="rect">
            <a:avLst/>
          </a:prstGeom>
          <a:noFill/>
          <a:ln>
            <a:noFill/>
          </a:ln>
        </p:spPr>
        <p:txBody>
          <a:bodyPr spcFirstLastPara="1" wrap="square" lIns="121900" tIns="60933" rIns="121900" bIns="60933" anchor="ctr" anchorCtr="0">
            <a:noAutofit/>
          </a:bodyPr>
          <a:lstStyle/>
          <a:p>
            <a:pPr marL="0" marR="0" lvl="0" indent="0" algn="r" rtl="0">
              <a:lnSpc>
                <a:spcPct val="100000"/>
              </a:lnSpc>
              <a:spcBef>
                <a:spcPts val="0"/>
              </a:spcBef>
              <a:spcAft>
                <a:spcPts val="0"/>
              </a:spcAft>
              <a:buClr>
                <a:srgbClr val="8A8A8A"/>
              </a:buClr>
              <a:buSzPts val="900"/>
              <a:buFont typeface="Calibri"/>
              <a:buNone/>
            </a:pPr>
            <a:fld id="{00000000-1234-1234-1234-123412341234}" type="slidenum">
              <a:rPr lang="en-US" sz="1200" b="0" i="0" u="none" strike="noStrike" cap="none">
                <a:solidFill>
                  <a:srgbClr val="8A8A8A"/>
                </a:solidFill>
                <a:latin typeface="Calibri"/>
                <a:ea typeface="Calibri"/>
                <a:cs typeface="Calibri"/>
                <a:sym typeface="Calibri"/>
              </a:rPr>
              <a:pPr marL="0" marR="0" lvl="0" indent="0" algn="r" rtl="0">
                <a:lnSpc>
                  <a:spcPct val="100000"/>
                </a:lnSpc>
                <a:spcBef>
                  <a:spcPts val="0"/>
                </a:spcBef>
                <a:spcAft>
                  <a:spcPts val="0"/>
                </a:spcAft>
                <a:buClr>
                  <a:srgbClr val="8A8A8A"/>
                </a:buClr>
                <a:buSzPts val="900"/>
                <a:buFont typeface="Calibri"/>
                <a:buNone/>
              </a:pPr>
              <a:t>‹#›</a:t>
            </a:fld>
            <a:endParaRPr sz="1200" b="0" i="0" u="none" strike="noStrike" cap="none" dirty="0">
              <a:solidFill>
                <a:srgbClr val="8A8A8A"/>
              </a:solidFill>
              <a:latin typeface="Calibri"/>
              <a:ea typeface="Calibri"/>
              <a:cs typeface="Calibri"/>
              <a:sym typeface="Calibri"/>
            </a:endParaRPr>
          </a:p>
        </p:txBody>
      </p:sp>
      <p:sp>
        <p:nvSpPr>
          <p:cNvPr id="120" name="Google Shape;120;p29"/>
          <p:cNvSpPr txBox="1"/>
          <p:nvPr/>
        </p:nvSpPr>
        <p:spPr>
          <a:xfrm>
            <a:off x="9067800" y="6400800"/>
            <a:ext cx="2972000" cy="457200"/>
          </a:xfrm>
          <a:prstGeom prst="rect">
            <a:avLst/>
          </a:prstGeom>
          <a:noFill/>
          <a:ln>
            <a:noFill/>
          </a:ln>
        </p:spPr>
        <p:txBody>
          <a:bodyPr spcFirstLastPara="1" wrap="square" lIns="121900" tIns="60933" rIns="121900" bIns="60933" anchor="ctr" anchorCtr="0">
            <a:noAutofit/>
          </a:bodyPr>
          <a:lstStyle/>
          <a:p>
            <a:pPr marL="0" marR="0" lvl="0" indent="0" algn="r" rtl="0">
              <a:lnSpc>
                <a:spcPct val="100000"/>
              </a:lnSpc>
              <a:spcBef>
                <a:spcPts val="0"/>
              </a:spcBef>
              <a:spcAft>
                <a:spcPts val="0"/>
              </a:spcAft>
              <a:buClr>
                <a:srgbClr val="8A8A8A"/>
              </a:buClr>
              <a:buSzPts val="900"/>
              <a:buFont typeface="Calibri"/>
              <a:buNone/>
            </a:pPr>
            <a:fld id="{00000000-1234-1234-1234-123412341234}" type="slidenum">
              <a:rPr lang="en-US" sz="1200" b="0" i="0" u="none" strike="noStrike" cap="none">
                <a:solidFill>
                  <a:srgbClr val="8A8A8A"/>
                </a:solidFill>
                <a:latin typeface="Calibri"/>
                <a:ea typeface="Calibri"/>
                <a:cs typeface="Calibri"/>
                <a:sym typeface="Calibri"/>
              </a:rPr>
              <a:pPr marL="0" marR="0" lvl="0" indent="0" algn="r" rtl="0">
                <a:lnSpc>
                  <a:spcPct val="100000"/>
                </a:lnSpc>
                <a:spcBef>
                  <a:spcPts val="0"/>
                </a:spcBef>
                <a:spcAft>
                  <a:spcPts val="0"/>
                </a:spcAft>
                <a:buClr>
                  <a:srgbClr val="8A8A8A"/>
                </a:buClr>
                <a:buSzPts val="900"/>
                <a:buFont typeface="Calibri"/>
                <a:buNone/>
              </a:pPr>
              <a:t>‹#›</a:t>
            </a:fld>
            <a:endParaRPr sz="1200" b="0" i="0" u="none" strike="noStrike" cap="none" dirty="0">
              <a:solidFill>
                <a:srgbClr val="8A8A8A"/>
              </a:solidFill>
              <a:latin typeface="Calibri"/>
              <a:ea typeface="Calibri"/>
              <a:cs typeface="Calibri"/>
              <a:sym typeface="Calibri"/>
            </a:endParaRPr>
          </a:p>
        </p:txBody>
      </p:sp>
      <p:pic>
        <p:nvPicPr>
          <p:cNvPr id="121" name="Google Shape;121;p29"/>
          <p:cNvPicPr preferRelativeResize="0"/>
          <p:nvPr/>
        </p:nvPicPr>
        <p:blipFill rotWithShape="1">
          <a:blip r:embed="rId3">
            <a:alphaModFix/>
          </a:blip>
          <a:srcRect/>
          <a:stretch/>
        </p:blipFill>
        <p:spPr>
          <a:xfrm>
            <a:off x="0" y="-19033"/>
            <a:ext cx="12192000" cy="1397000"/>
          </a:xfrm>
          <a:prstGeom prst="rect">
            <a:avLst/>
          </a:prstGeom>
          <a:noFill/>
          <a:ln>
            <a:noFill/>
          </a:ln>
        </p:spPr>
      </p:pic>
      <p:sp>
        <p:nvSpPr>
          <p:cNvPr id="122" name="Google Shape;122;p29"/>
          <p:cNvSpPr txBox="1">
            <a:spLocks noGrp="1"/>
          </p:cNvSpPr>
          <p:nvPr>
            <p:ph type="title"/>
          </p:nvPr>
        </p:nvSpPr>
        <p:spPr>
          <a:xfrm>
            <a:off x="5" y="-18833"/>
            <a:ext cx="12192000" cy="1396800"/>
          </a:xfrm>
          <a:prstGeom prst="rect">
            <a:avLst/>
          </a:prstGeom>
          <a:noFill/>
          <a:ln>
            <a:noFill/>
          </a:ln>
        </p:spPr>
        <p:txBody>
          <a:bodyPr spcFirstLastPara="1" wrap="square" lIns="91425" tIns="91425" rIns="91425" bIns="91425" anchor="ctr" anchorCtr="0">
            <a:noAutofit/>
          </a:bodyPr>
          <a:lstStyle>
            <a:lvl1pPr marR="0" lvl="0" algn="l" rtl="0">
              <a:lnSpc>
                <a:spcPct val="90000"/>
              </a:lnSpc>
              <a:spcBef>
                <a:spcPts val="0"/>
              </a:spcBef>
              <a:spcAft>
                <a:spcPts val="0"/>
              </a:spcAft>
              <a:buClr>
                <a:srgbClr val="333333"/>
              </a:buClr>
              <a:buSzPts val="2800"/>
              <a:buFont typeface="Calibri"/>
              <a:buNone/>
              <a:defRPr sz="3733" b="0" i="0" u="none" strike="noStrike" cap="none">
                <a:solidFill>
                  <a:srgbClr val="33333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3736120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ntent and Call out box">
  <p:cSld name="Content and Call out box">
    <p:spTree>
      <p:nvGrpSpPr>
        <p:cNvPr id="1" name="Shape 123"/>
        <p:cNvGrpSpPr/>
        <p:nvPr/>
      </p:nvGrpSpPr>
      <p:grpSpPr>
        <a:xfrm>
          <a:off x="0" y="0"/>
          <a:ext cx="0" cy="0"/>
          <a:chOff x="0" y="0"/>
          <a:chExt cx="0" cy="0"/>
        </a:xfrm>
      </p:grpSpPr>
      <p:pic>
        <p:nvPicPr>
          <p:cNvPr id="124" name="Google Shape;124;p30"/>
          <p:cNvPicPr preferRelativeResize="0"/>
          <p:nvPr/>
        </p:nvPicPr>
        <p:blipFill rotWithShape="1">
          <a:blip r:embed="rId2">
            <a:alphaModFix/>
          </a:blip>
          <a:srcRect/>
          <a:stretch/>
        </p:blipFill>
        <p:spPr>
          <a:xfrm>
            <a:off x="0" y="6398078"/>
            <a:ext cx="12094464" cy="488812"/>
          </a:xfrm>
          <a:prstGeom prst="rect">
            <a:avLst/>
          </a:prstGeom>
          <a:noFill/>
          <a:ln>
            <a:noFill/>
          </a:ln>
        </p:spPr>
      </p:pic>
      <p:sp>
        <p:nvSpPr>
          <p:cNvPr id="125" name="Google Shape;125;p30"/>
          <p:cNvSpPr txBox="1">
            <a:spLocks noGrp="1"/>
          </p:cNvSpPr>
          <p:nvPr>
            <p:ph type="body" idx="1"/>
          </p:nvPr>
        </p:nvSpPr>
        <p:spPr>
          <a:xfrm>
            <a:off x="203200" y="1524000"/>
            <a:ext cx="7416800" cy="4724400"/>
          </a:xfrm>
          <a:prstGeom prst="rect">
            <a:avLst/>
          </a:prstGeom>
          <a:noFill/>
          <a:ln>
            <a:noFill/>
          </a:ln>
        </p:spPr>
        <p:txBody>
          <a:bodyPr spcFirstLastPara="1" wrap="square" lIns="91425" tIns="91425" rIns="91425" bIns="91425" anchor="t" anchorCtr="0">
            <a:noAutofit/>
          </a:bodyPr>
          <a:lstStyle>
            <a:lvl1pPr marL="609585" marR="0" lvl="0" indent="-457189" algn="l" rtl="0">
              <a:lnSpc>
                <a:spcPct val="90000"/>
              </a:lnSpc>
              <a:spcBef>
                <a:spcPts val="10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1pPr>
            <a:lvl2pPr marL="1219170" marR="0" lvl="1"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2438339" marR="0" lvl="3"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4pPr>
            <a:lvl5pPr marL="3047924" marR="0" lvl="4"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5pPr>
            <a:lvl6pPr marL="3657509" marR="0" lvl="5"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6pPr>
            <a:lvl7pPr marL="4267093" marR="0" lvl="6"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7pPr>
            <a:lvl8pPr marL="4876678" marR="0" lvl="7"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8pPr>
            <a:lvl9pPr marL="5486263" marR="0" lvl="8"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126" name="Google Shape;126;p30"/>
          <p:cNvSpPr txBox="1">
            <a:spLocks noGrp="1"/>
          </p:cNvSpPr>
          <p:nvPr>
            <p:ph type="sldNum" idx="12"/>
          </p:nvPr>
        </p:nvSpPr>
        <p:spPr>
          <a:xfrm>
            <a:off x="9067800" y="6400800"/>
            <a:ext cx="2972000" cy="4572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A8A8A"/>
              </a:buClr>
              <a:buSzPts val="900"/>
              <a:buFont typeface="Calibri"/>
              <a:buNone/>
              <a:defRPr sz="1200" b="0" i="0" u="none" strike="noStrike" cap="none">
                <a:solidFill>
                  <a:srgbClr val="8A8A8A"/>
                </a:solidFill>
                <a:latin typeface="Calibri"/>
                <a:ea typeface="Calibri"/>
                <a:cs typeface="Calibri"/>
                <a:sym typeface="Calibri"/>
              </a:defRPr>
            </a:lvl1pPr>
            <a:lvl2pPr marL="0" marR="0" lvl="1" indent="0" algn="r" rtl="0">
              <a:lnSpc>
                <a:spcPct val="100000"/>
              </a:lnSpc>
              <a:spcBef>
                <a:spcPts val="0"/>
              </a:spcBef>
              <a:spcAft>
                <a:spcPts val="0"/>
              </a:spcAft>
              <a:buClr>
                <a:srgbClr val="8A8A8A"/>
              </a:buClr>
              <a:buSzPts val="900"/>
              <a:buFont typeface="Calibri"/>
              <a:buNone/>
              <a:defRPr sz="1200" b="0" i="0" u="none" strike="noStrike" cap="none">
                <a:solidFill>
                  <a:srgbClr val="8A8A8A"/>
                </a:solidFill>
                <a:latin typeface="Calibri"/>
                <a:ea typeface="Calibri"/>
                <a:cs typeface="Calibri"/>
                <a:sym typeface="Calibri"/>
              </a:defRPr>
            </a:lvl2pPr>
            <a:lvl3pPr marL="0" marR="0" lvl="2" indent="0" algn="r" rtl="0">
              <a:lnSpc>
                <a:spcPct val="100000"/>
              </a:lnSpc>
              <a:spcBef>
                <a:spcPts val="0"/>
              </a:spcBef>
              <a:spcAft>
                <a:spcPts val="0"/>
              </a:spcAft>
              <a:buClr>
                <a:srgbClr val="8A8A8A"/>
              </a:buClr>
              <a:buSzPts val="900"/>
              <a:buFont typeface="Calibri"/>
              <a:buNone/>
              <a:defRPr sz="1200" b="0" i="0" u="none" strike="noStrike" cap="none">
                <a:solidFill>
                  <a:srgbClr val="8A8A8A"/>
                </a:solidFill>
                <a:latin typeface="Calibri"/>
                <a:ea typeface="Calibri"/>
                <a:cs typeface="Calibri"/>
                <a:sym typeface="Calibri"/>
              </a:defRPr>
            </a:lvl3pPr>
            <a:lvl4pPr marL="0" marR="0" lvl="3" indent="0" algn="r" rtl="0">
              <a:lnSpc>
                <a:spcPct val="100000"/>
              </a:lnSpc>
              <a:spcBef>
                <a:spcPts val="0"/>
              </a:spcBef>
              <a:spcAft>
                <a:spcPts val="0"/>
              </a:spcAft>
              <a:buClr>
                <a:srgbClr val="8A8A8A"/>
              </a:buClr>
              <a:buSzPts val="900"/>
              <a:buFont typeface="Calibri"/>
              <a:buNone/>
              <a:defRPr sz="1200" b="0" i="0" u="none" strike="noStrike" cap="none">
                <a:solidFill>
                  <a:srgbClr val="8A8A8A"/>
                </a:solidFill>
                <a:latin typeface="Calibri"/>
                <a:ea typeface="Calibri"/>
                <a:cs typeface="Calibri"/>
                <a:sym typeface="Calibri"/>
              </a:defRPr>
            </a:lvl4pPr>
            <a:lvl5pPr marL="0" marR="0" lvl="4" indent="0" algn="r" rtl="0">
              <a:lnSpc>
                <a:spcPct val="100000"/>
              </a:lnSpc>
              <a:spcBef>
                <a:spcPts val="0"/>
              </a:spcBef>
              <a:spcAft>
                <a:spcPts val="0"/>
              </a:spcAft>
              <a:buClr>
                <a:srgbClr val="8A8A8A"/>
              </a:buClr>
              <a:buSzPts val="900"/>
              <a:buFont typeface="Calibri"/>
              <a:buNone/>
              <a:defRPr sz="1200" b="0" i="0" u="none" strike="noStrike" cap="none">
                <a:solidFill>
                  <a:srgbClr val="8A8A8A"/>
                </a:solidFill>
                <a:latin typeface="Calibri"/>
                <a:ea typeface="Calibri"/>
                <a:cs typeface="Calibri"/>
                <a:sym typeface="Calibri"/>
              </a:defRPr>
            </a:lvl5pPr>
            <a:lvl6pPr marL="0" marR="0" lvl="5" indent="0" algn="r" rtl="0">
              <a:lnSpc>
                <a:spcPct val="100000"/>
              </a:lnSpc>
              <a:spcBef>
                <a:spcPts val="0"/>
              </a:spcBef>
              <a:spcAft>
                <a:spcPts val="0"/>
              </a:spcAft>
              <a:buClr>
                <a:srgbClr val="8A8A8A"/>
              </a:buClr>
              <a:buSzPts val="900"/>
              <a:buFont typeface="Calibri"/>
              <a:buNone/>
              <a:defRPr sz="1200" b="0" i="0" u="none" strike="noStrike" cap="none">
                <a:solidFill>
                  <a:srgbClr val="8A8A8A"/>
                </a:solidFill>
                <a:latin typeface="Calibri"/>
                <a:ea typeface="Calibri"/>
                <a:cs typeface="Calibri"/>
                <a:sym typeface="Calibri"/>
              </a:defRPr>
            </a:lvl6pPr>
            <a:lvl7pPr marL="0" marR="0" lvl="6" indent="0" algn="r" rtl="0">
              <a:lnSpc>
                <a:spcPct val="100000"/>
              </a:lnSpc>
              <a:spcBef>
                <a:spcPts val="0"/>
              </a:spcBef>
              <a:spcAft>
                <a:spcPts val="0"/>
              </a:spcAft>
              <a:buClr>
                <a:srgbClr val="8A8A8A"/>
              </a:buClr>
              <a:buSzPts val="900"/>
              <a:buFont typeface="Calibri"/>
              <a:buNone/>
              <a:defRPr sz="1200" b="0" i="0" u="none" strike="noStrike" cap="none">
                <a:solidFill>
                  <a:srgbClr val="8A8A8A"/>
                </a:solidFill>
                <a:latin typeface="Calibri"/>
                <a:ea typeface="Calibri"/>
                <a:cs typeface="Calibri"/>
                <a:sym typeface="Calibri"/>
              </a:defRPr>
            </a:lvl7pPr>
            <a:lvl8pPr marL="0" marR="0" lvl="7" indent="0" algn="r" rtl="0">
              <a:lnSpc>
                <a:spcPct val="100000"/>
              </a:lnSpc>
              <a:spcBef>
                <a:spcPts val="0"/>
              </a:spcBef>
              <a:spcAft>
                <a:spcPts val="0"/>
              </a:spcAft>
              <a:buClr>
                <a:srgbClr val="8A8A8A"/>
              </a:buClr>
              <a:buSzPts val="900"/>
              <a:buFont typeface="Calibri"/>
              <a:buNone/>
              <a:defRPr sz="1200" b="0" i="0" u="none" strike="noStrike" cap="none">
                <a:solidFill>
                  <a:srgbClr val="8A8A8A"/>
                </a:solidFill>
                <a:latin typeface="Calibri"/>
                <a:ea typeface="Calibri"/>
                <a:cs typeface="Calibri"/>
                <a:sym typeface="Calibri"/>
              </a:defRPr>
            </a:lvl8pPr>
            <a:lvl9pPr marL="0" marR="0" lvl="8" indent="0" algn="r" rtl="0">
              <a:lnSpc>
                <a:spcPct val="100000"/>
              </a:lnSpc>
              <a:spcBef>
                <a:spcPts val="0"/>
              </a:spcBef>
              <a:spcAft>
                <a:spcPts val="0"/>
              </a:spcAft>
              <a:buClr>
                <a:srgbClr val="8A8A8A"/>
              </a:buClr>
              <a:buSzPts val="900"/>
              <a:buFont typeface="Calibri"/>
              <a:buNone/>
              <a:defRPr sz="1200" b="0" i="0" u="none" strike="noStrike" cap="none">
                <a:solidFill>
                  <a:srgbClr val="8A8A8A"/>
                </a:solidFill>
                <a:latin typeface="Calibri"/>
                <a:ea typeface="Calibri"/>
                <a:cs typeface="Calibri"/>
                <a:sym typeface="Calibri"/>
              </a:defRPr>
            </a:lvl9pPr>
          </a:lstStyle>
          <a:p>
            <a:fld id="{00000000-1234-1234-1234-123412341234}" type="slidenum">
              <a:rPr lang="en-US" smtClean="0"/>
              <a:pPr/>
              <a:t>‹#›</a:t>
            </a:fld>
            <a:endParaRPr lang="en-US" dirty="0"/>
          </a:p>
        </p:txBody>
      </p:sp>
      <p:sp>
        <p:nvSpPr>
          <p:cNvPr id="127" name="Google Shape;127;p30"/>
          <p:cNvSpPr txBox="1">
            <a:spLocks noGrp="1"/>
          </p:cNvSpPr>
          <p:nvPr>
            <p:ph type="body" idx="2"/>
          </p:nvPr>
        </p:nvSpPr>
        <p:spPr>
          <a:xfrm>
            <a:off x="8027233" y="1600200"/>
            <a:ext cx="3936000" cy="4419600"/>
          </a:xfrm>
          <a:prstGeom prst="rect">
            <a:avLst/>
          </a:prstGeom>
          <a:solidFill>
            <a:schemeClr val="accent1"/>
          </a:solidFill>
          <a:ln>
            <a:noFill/>
          </a:ln>
          <a:effectLst>
            <a:outerShdw blurRad="63500" sx="102000" sy="102000" algn="ctr" rotWithShape="0">
              <a:srgbClr val="000000">
                <a:alpha val="2350"/>
              </a:srgbClr>
            </a:outerShdw>
          </a:effectLst>
        </p:spPr>
        <p:txBody>
          <a:bodyPr spcFirstLastPara="1" wrap="square" lIns="91425" tIns="91425" rIns="91425" bIns="91425" anchor="t" anchorCtr="0">
            <a:noAutofit/>
          </a:bodyPr>
          <a:lstStyle>
            <a:lvl1pPr marL="609585" marR="0" lvl="0" indent="-457189" algn="l" rtl="0">
              <a:lnSpc>
                <a:spcPct val="90000"/>
              </a:lnSpc>
              <a:spcBef>
                <a:spcPts val="10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1pPr>
            <a:lvl2pPr marL="1219170" marR="0" lvl="1"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2438339" marR="0" lvl="3"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4pPr>
            <a:lvl5pPr marL="3047924" marR="0" lvl="4"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5pPr>
            <a:lvl6pPr marL="3657509" marR="0" lvl="5"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6pPr>
            <a:lvl7pPr marL="4267093" marR="0" lvl="6"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7pPr>
            <a:lvl8pPr marL="4876678" marR="0" lvl="7"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8pPr>
            <a:lvl9pPr marL="5486263" marR="0" lvl="8"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128" name="Google Shape;128;p30"/>
          <p:cNvSpPr txBox="1"/>
          <p:nvPr/>
        </p:nvSpPr>
        <p:spPr>
          <a:xfrm>
            <a:off x="9067800" y="6404428"/>
            <a:ext cx="2972000" cy="457200"/>
          </a:xfrm>
          <a:prstGeom prst="rect">
            <a:avLst/>
          </a:prstGeom>
          <a:noFill/>
          <a:ln>
            <a:noFill/>
          </a:ln>
        </p:spPr>
        <p:txBody>
          <a:bodyPr spcFirstLastPara="1" wrap="square" lIns="121900" tIns="60933" rIns="121900" bIns="60933" anchor="ctr" anchorCtr="0">
            <a:noAutofit/>
          </a:bodyPr>
          <a:lstStyle/>
          <a:p>
            <a:pPr marL="0" marR="0" lvl="0" indent="0" algn="r" rtl="0">
              <a:lnSpc>
                <a:spcPct val="100000"/>
              </a:lnSpc>
              <a:spcBef>
                <a:spcPts val="0"/>
              </a:spcBef>
              <a:spcAft>
                <a:spcPts val="0"/>
              </a:spcAft>
              <a:buClr>
                <a:srgbClr val="8A8A8A"/>
              </a:buClr>
              <a:buSzPts val="900"/>
              <a:buFont typeface="Calibri"/>
              <a:buNone/>
            </a:pPr>
            <a:fld id="{00000000-1234-1234-1234-123412341234}" type="slidenum">
              <a:rPr lang="en-US" sz="1200" b="0" i="0" u="none" strike="noStrike" cap="none">
                <a:solidFill>
                  <a:srgbClr val="8A8A8A"/>
                </a:solidFill>
                <a:latin typeface="Calibri"/>
                <a:ea typeface="Calibri"/>
                <a:cs typeface="Calibri"/>
                <a:sym typeface="Calibri"/>
              </a:rPr>
              <a:pPr marL="0" marR="0" lvl="0" indent="0" algn="r" rtl="0">
                <a:lnSpc>
                  <a:spcPct val="100000"/>
                </a:lnSpc>
                <a:spcBef>
                  <a:spcPts val="0"/>
                </a:spcBef>
                <a:spcAft>
                  <a:spcPts val="0"/>
                </a:spcAft>
                <a:buClr>
                  <a:srgbClr val="8A8A8A"/>
                </a:buClr>
                <a:buSzPts val="900"/>
                <a:buFont typeface="Calibri"/>
                <a:buNone/>
              </a:pPr>
              <a:t>‹#›</a:t>
            </a:fld>
            <a:endParaRPr sz="1200" b="0" i="0" u="none" strike="noStrike" cap="none" dirty="0">
              <a:solidFill>
                <a:srgbClr val="8A8A8A"/>
              </a:solidFill>
              <a:latin typeface="Calibri"/>
              <a:ea typeface="Calibri"/>
              <a:cs typeface="Calibri"/>
              <a:sym typeface="Calibri"/>
            </a:endParaRPr>
          </a:p>
        </p:txBody>
      </p:sp>
      <p:sp>
        <p:nvSpPr>
          <p:cNvPr id="129" name="Google Shape;129;p30"/>
          <p:cNvSpPr txBox="1"/>
          <p:nvPr/>
        </p:nvSpPr>
        <p:spPr>
          <a:xfrm>
            <a:off x="9067800" y="6404428"/>
            <a:ext cx="2972000" cy="457200"/>
          </a:xfrm>
          <a:prstGeom prst="rect">
            <a:avLst/>
          </a:prstGeom>
          <a:noFill/>
          <a:ln>
            <a:noFill/>
          </a:ln>
        </p:spPr>
        <p:txBody>
          <a:bodyPr spcFirstLastPara="1" wrap="square" lIns="121900" tIns="60933" rIns="121900" bIns="60933" anchor="ctr" anchorCtr="0">
            <a:noAutofit/>
          </a:bodyPr>
          <a:lstStyle/>
          <a:p>
            <a:pPr marL="0" marR="0" lvl="0" indent="0" algn="r" rtl="0">
              <a:lnSpc>
                <a:spcPct val="100000"/>
              </a:lnSpc>
              <a:spcBef>
                <a:spcPts val="0"/>
              </a:spcBef>
              <a:spcAft>
                <a:spcPts val="0"/>
              </a:spcAft>
              <a:buClr>
                <a:srgbClr val="8A8A8A"/>
              </a:buClr>
              <a:buSzPts val="900"/>
              <a:buFont typeface="Calibri"/>
              <a:buNone/>
            </a:pPr>
            <a:fld id="{00000000-1234-1234-1234-123412341234}" type="slidenum">
              <a:rPr lang="en-US" sz="1200" b="0" i="0" u="none" strike="noStrike" cap="none">
                <a:solidFill>
                  <a:srgbClr val="8A8A8A"/>
                </a:solidFill>
                <a:latin typeface="Calibri"/>
                <a:ea typeface="Calibri"/>
                <a:cs typeface="Calibri"/>
                <a:sym typeface="Calibri"/>
              </a:rPr>
              <a:pPr marL="0" marR="0" lvl="0" indent="0" algn="r" rtl="0">
                <a:lnSpc>
                  <a:spcPct val="100000"/>
                </a:lnSpc>
                <a:spcBef>
                  <a:spcPts val="0"/>
                </a:spcBef>
                <a:spcAft>
                  <a:spcPts val="0"/>
                </a:spcAft>
                <a:buClr>
                  <a:srgbClr val="8A8A8A"/>
                </a:buClr>
                <a:buSzPts val="900"/>
                <a:buFont typeface="Calibri"/>
                <a:buNone/>
              </a:pPr>
              <a:t>‹#›</a:t>
            </a:fld>
            <a:endParaRPr sz="1200" b="0" i="0" u="none" strike="noStrike" cap="none" dirty="0">
              <a:solidFill>
                <a:srgbClr val="8A8A8A"/>
              </a:solidFill>
              <a:latin typeface="Calibri"/>
              <a:ea typeface="Calibri"/>
              <a:cs typeface="Calibri"/>
              <a:sym typeface="Calibri"/>
            </a:endParaRPr>
          </a:p>
        </p:txBody>
      </p:sp>
      <p:pic>
        <p:nvPicPr>
          <p:cNvPr id="130" name="Google Shape;130;p30"/>
          <p:cNvPicPr preferRelativeResize="0"/>
          <p:nvPr/>
        </p:nvPicPr>
        <p:blipFill rotWithShape="1">
          <a:blip r:embed="rId3">
            <a:alphaModFix/>
          </a:blip>
          <a:srcRect/>
          <a:stretch/>
        </p:blipFill>
        <p:spPr>
          <a:xfrm>
            <a:off x="0" y="-19033"/>
            <a:ext cx="12192000" cy="1397000"/>
          </a:xfrm>
          <a:prstGeom prst="rect">
            <a:avLst/>
          </a:prstGeom>
          <a:noFill/>
          <a:ln>
            <a:noFill/>
          </a:ln>
        </p:spPr>
      </p:pic>
      <p:sp>
        <p:nvSpPr>
          <p:cNvPr id="131" name="Google Shape;131;p30"/>
          <p:cNvSpPr txBox="1">
            <a:spLocks noGrp="1"/>
          </p:cNvSpPr>
          <p:nvPr>
            <p:ph type="title"/>
          </p:nvPr>
        </p:nvSpPr>
        <p:spPr>
          <a:xfrm>
            <a:off x="5" y="-18833"/>
            <a:ext cx="12192000" cy="1396800"/>
          </a:xfrm>
          <a:prstGeom prst="rect">
            <a:avLst/>
          </a:prstGeom>
          <a:noFill/>
          <a:ln>
            <a:noFill/>
          </a:ln>
        </p:spPr>
        <p:txBody>
          <a:bodyPr spcFirstLastPara="1" wrap="square" lIns="91425" tIns="91425" rIns="91425" bIns="91425" anchor="ctr" anchorCtr="0">
            <a:noAutofit/>
          </a:bodyPr>
          <a:lstStyle>
            <a:lvl1pPr marR="0" lvl="0" algn="l" rtl="0">
              <a:lnSpc>
                <a:spcPct val="90000"/>
              </a:lnSpc>
              <a:spcBef>
                <a:spcPts val="0"/>
              </a:spcBef>
              <a:spcAft>
                <a:spcPts val="0"/>
              </a:spcAft>
              <a:buClr>
                <a:srgbClr val="333333"/>
              </a:buClr>
              <a:buSzPts val="2800"/>
              <a:buFont typeface="Calibri"/>
              <a:buNone/>
              <a:defRPr sz="3733" b="0" i="0" u="none" strike="noStrike" cap="none">
                <a:solidFill>
                  <a:srgbClr val="33333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5237222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ontent &amp; Stats">
  <p:cSld name="Content &amp; Stats">
    <p:spTree>
      <p:nvGrpSpPr>
        <p:cNvPr id="1" name="Shape 132"/>
        <p:cNvGrpSpPr/>
        <p:nvPr/>
      </p:nvGrpSpPr>
      <p:grpSpPr>
        <a:xfrm>
          <a:off x="0" y="0"/>
          <a:ext cx="0" cy="0"/>
          <a:chOff x="0" y="0"/>
          <a:chExt cx="0" cy="0"/>
        </a:xfrm>
      </p:grpSpPr>
      <p:pic>
        <p:nvPicPr>
          <p:cNvPr id="133" name="Google Shape;133;p31"/>
          <p:cNvPicPr preferRelativeResize="0"/>
          <p:nvPr/>
        </p:nvPicPr>
        <p:blipFill rotWithShape="1">
          <a:blip r:embed="rId2">
            <a:alphaModFix/>
          </a:blip>
          <a:srcRect/>
          <a:stretch/>
        </p:blipFill>
        <p:spPr>
          <a:xfrm>
            <a:off x="0" y="0"/>
            <a:ext cx="3683000" cy="6858000"/>
          </a:xfrm>
          <a:prstGeom prst="rect">
            <a:avLst/>
          </a:prstGeom>
          <a:noFill/>
          <a:ln>
            <a:noFill/>
          </a:ln>
        </p:spPr>
      </p:pic>
      <p:pic>
        <p:nvPicPr>
          <p:cNvPr id="134" name="Google Shape;134;p31"/>
          <p:cNvPicPr preferRelativeResize="0"/>
          <p:nvPr/>
        </p:nvPicPr>
        <p:blipFill rotWithShape="1">
          <a:blip r:embed="rId3">
            <a:alphaModFix/>
          </a:blip>
          <a:srcRect l="29370" r="1943"/>
          <a:stretch/>
        </p:blipFill>
        <p:spPr>
          <a:xfrm>
            <a:off x="3810001" y="905256"/>
            <a:ext cx="7947967" cy="618589"/>
          </a:xfrm>
          <a:prstGeom prst="rect">
            <a:avLst/>
          </a:prstGeom>
          <a:noFill/>
          <a:ln>
            <a:noFill/>
          </a:ln>
        </p:spPr>
      </p:pic>
      <p:sp>
        <p:nvSpPr>
          <p:cNvPr id="135" name="Google Shape;135;p31"/>
          <p:cNvSpPr txBox="1">
            <a:spLocks noGrp="1"/>
          </p:cNvSpPr>
          <p:nvPr>
            <p:ph type="body" idx="1"/>
          </p:nvPr>
        </p:nvSpPr>
        <p:spPr>
          <a:xfrm>
            <a:off x="3683000" y="1524000"/>
            <a:ext cx="8306000" cy="4724400"/>
          </a:xfrm>
          <a:prstGeom prst="rect">
            <a:avLst/>
          </a:prstGeom>
          <a:noFill/>
          <a:ln>
            <a:noFill/>
          </a:ln>
        </p:spPr>
        <p:txBody>
          <a:bodyPr spcFirstLastPara="1" wrap="square" lIns="91425" tIns="91425" rIns="91425" bIns="91425" anchor="t" anchorCtr="0">
            <a:noAutofit/>
          </a:bodyPr>
          <a:lstStyle>
            <a:lvl1pPr marL="609585" marR="0" lvl="0" indent="-457189" algn="l" rtl="0">
              <a:lnSpc>
                <a:spcPct val="90000"/>
              </a:lnSpc>
              <a:spcBef>
                <a:spcPts val="10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1pPr>
            <a:lvl2pPr marL="1219170" marR="0" lvl="1"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2438339" marR="0" lvl="3"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4pPr>
            <a:lvl5pPr marL="3047924" marR="0" lvl="4"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5pPr>
            <a:lvl6pPr marL="3657509" marR="0" lvl="5"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6pPr>
            <a:lvl7pPr marL="4267093" marR="0" lvl="6"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7pPr>
            <a:lvl8pPr marL="4876678" marR="0" lvl="7"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8pPr>
            <a:lvl9pPr marL="5486263" marR="0" lvl="8"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136" name="Google Shape;136;p31"/>
          <p:cNvSpPr txBox="1">
            <a:spLocks noGrp="1"/>
          </p:cNvSpPr>
          <p:nvPr>
            <p:ph type="sldNum" idx="12"/>
          </p:nvPr>
        </p:nvSpPr>
        <p:spPr>
          <a:xfrm>
            <a:off x="9067800" y="6400800"/>
            <a:ext cx="2972000" cy="4572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A8A8A"/>
              </a:buClr>
              <a:buSzPts val="900"/>
              <a:buFont typeface="Calibri"/>
              <a:buNone/>
              <a:defRPr sz="1200" b="0" i="0" u="none" strike="noStrike" cap="none">
                <a:solidFill>
                  <a:srgbClr val="8A8A8A"/>
                </a:solidFill>
                <a:latin typeface="Calibri"/>
                <a:ea typeface="Calibri"/>
                <a:cs typeface="Calibri"/>
                <a:sym typeface="Calibri"/>
              </a:defRPr>
            </a:lvl1pPr>
            <a:lvl2pPr marL="0" marR="0" lvl="1" indent="0" algn="r" rtl="0">
              <a:lnSpc>
                <a:spcPct val="100000"/>
              </a:lnSpc>
              <a:spcBef>
                <a:spcPts val="0"/>
              </a:spcBef>
              <a:spcAft>
                <a:spcPts val="0"/>
              </a:spcAft>
              <a:buClr>
                <a:srgbClr val="8A8A8A"/>
              </a:buClr>
              <a:buSzPts val="900"/>
              <a:buFont typeface="Calibri"/>
              <a:buNone/>
              <a:defRPr sz="1200" b="0" i="0" u="none" strike="noStrike" cap="none">
                <a:solidFill>
                  <a:srgbClr val="8A8A8A"/>
                </a:solidFill>
                <a:latin typeface="Calibri"/>
                <a:ea typeface="Calibri"/>
                <a:cs typeface="Calibri"/>
                <a:sym typeface="Calibri"/>
              </a:defRPr>
            </a:lvl2pPr>
            <a:lvl3pPr marL="0" marR="0" lvl="2" indent="0" algn="r" rtl="0">
              <a:lnSpc>
                <a:spcPct val="100000"/>
              </a:lnSpc>
              <a:spcBef>
                <a:spcPts val="0"/>
              </a:spcBef>
              <a:spcAft>
                <a:spcPts val="0"/>
              </a:spcAft>
              <a:buClr>
                <a:srgbClr val="8A8A8A"/>
              </a:buClr>
              <a:buSzPts val="900"/>
              <a:buFont typeface="Calibri"/>
              <a:buNone/>
              <a:defRPr sz="1200" b="0" i="0" u="none" strike="noStrike" cap="none">
                <a:solidFill>
                  <a:srgbClr val="8A8A8A"/>
                </a:solidFill>
                <a:latin typeface="Calibri"/>
                <a:ea typeface="Calibri"/>
                <a:cs typeface="Calibri"/>
                <a:sym typeface="Calibri"/>
              </a:defRPr>
            </a:lvl3pPr>
            <a:lvl4pPr marL="0" marR="0" lvl="3" indent="0" algn="r" rtl="0">
              <a:lnSpc>
                <a:spcPct val="100000"/>
              </a:lnSpc>
              <a:spcBef>
                <a:spcPts val="0"/>
              </a:spcBef>
              <a:spcAft>
                <a:spcPts val="0"/>
              </a:spcAft>
              <a:buClr>
                <a:srgbClr val="8A8A8A"/>
              </a:buClr>
              <a:buSzPts val="900"/>
              <a:buFont typeface="Calibri"/>
              <a:buNone/>
              <a:defRPr sz="1200" b="0" i="0" u="none" strike="noStrike" cap="none">
                <a:solidFill>
                  <a:srgbClr val="8A8A8A"/>
                </a:solidFill>
                <a:latin typeface="Calibri"/>
                <a:ea typeface="Calibri"/>
                <a:cs typeface="Calibri"/>
                <a:sym typeface="Calibri"/>
              </a:defRPr>
            </a:lvl4pPr>
            <a:lvl5pPr marL="0" marR="0" lvl="4" indent="0" algn="r" rtl="0">
              <a:lnSpc>
                <a:spcPct val="100000"/>
              </a:lnSpc>
              <a:spcBef>
                <a:spcPts val="0"/>
              </a:spcBef>
              <a:spcAft>
                <a:spcPts val="0"/>
              </a:spcAft>
              <a:buClr>
                <a:srgbClr val="8A8A8A"/>
              </a:buClr>
              <a:buSzPts val="900"/>
              <a:buFont typeface="Calibri"/>
              <a:buNone/>
              <a:defRPr sz="1200" b="0" i="0" u="none" strike="noStrike" cap="none">
                <a:solidFill>
                  <a:srgbClr val="8A8A8A"/>
                </a:solidFill>
                <a:latin typeface="Calibri"/>
                <a:ea typeface="Calibri"/>
                <a:cs typeface="Calibri"/>
                <a:sym typeface="Calibri"/>
              </a:defRPr>
            </a:lvl5pPr>
            <a:lvl6pPr marL="0" marR="0" lvl="5" indent="0" algn="r" rtl="0">
              <a:lnSpc>
                <a:spcPct val="100000"/>
              </a:lnSpc>
              <a:spcBef>
                <a:spcPts val="0"/>
              </a:spcBef>
              <a:spcAft>
                <a:spcPts val="0"/>
              </a:spcAft>
              <a:buClr>
                <a:srgbClr val="8A8A8A"/>
              </a:buClr>
              <a:buSzPts val="900"/>
              <a:buFont typeface="Calibri"/>
              <a:buNone/>
              <a:defRPr sz="1200" b="0" i="0" u="none" strike="noStrike" cap="none">
                <a:solidFill>
                  <a:srgbClr val="8A8A8A"/>
                </a:solidFill>
                <a:latin typeface="Calibri"/>
                <a:ea typeface="Calibri"/>
                <a:cs typeface="Calibri"/>
                <a:sym typeface="Calibri"/>
              </a:defRPr>
            </a:lvl6pPr>
            <a:lvl7pPr marL="0" marR="0" lvl="6" indent="0" algn="r" rtl="0">
              <a:lnSpc>
                <a:spcPct val="100000"/>
              </a:lnSpc>
              <a:spcBef>
                <a:spcPts val="0"/>
              </a:spcBef>
              <a:spcAft>
                <a:spcPts val="0"/>
              </a:spcAft>
              <a:buClr>
                <a:srgbClr val="8A8A8A"/>
              </a:buClr>
              <a:buSzPts val="900"/>
              <a:buFont typeface="Calibri"/>
              <a:buNone/>
              <a:defRPr sz="1200" b="0" i="0" u="none" strike="noStrike" cap="none">
                <a:solidFill>
                  <a:srgbClr val="8A8A8A"/>
                </a:solidFill>
                <a:latin typeface="Calibri"/>
                <a:ea typeface="Calibri"/>
                <a:cs typeface="Calibri"/>
                <a:sym typeface="Calibri"/>
              </a:defRPr>
            </a:lvl7pPr>
            <a:lvl8pPr marL="0" marR="0" lvl="7" indent="0" algn="r" rtl="0">
              <a:lnSpc>
                <a:spcPct val="100000"/>
              </a:lnSpc>
              <a:spcBef>
                <a:spcPts val="0"/>
              </a:spcBef>
              <a:spcAft>
                <a:spcPts val="0"/>
              </a:spcAft>
              <a:buClr>
                <a:srgbClr val="8A8A8A"/>
              </a:buClr>
              <a:buSzPts val="900"/>
              <a:buFont typeface="Calibri"/>
              <a:buNone/>
              <a:defRPr sz="1200" b="0" i="0" u="none" strike="noStrike" cap="none">
                <a:solidFill>
                  <a:srgbClr val="8A8A8A"/>
                </a:solidFill>
                <a:latin typeface="Calibri"/>
                <a:ea typeface="Calibri"/>
                <a:cs typeface="Calibri"/>
                <a:sym typeface="Calibri"/>
              </a:defRPr>
            </a:lvl8pPr>
            <a:lvl9pPr marL="0" marR="0" lvl="8" indent="0" algn="r" rtl="0">
              <a:lnSpc>
                <a:spcPct val="100000"/>
              </a:lnSpc>
              <a:spcBef>
                <a:spcPts val="0"/>
              </a:spcBef>
              <a:spcAft>
                <a:spcPts val="0"/>
              </a:spcAft>
              <a:buClr>
                <a:srgbClr val="8A8A8A"/>
              </a:buClr>
              <a:buSzPts val="900"/>
              <a:buFont typeface="Calibri"/>
              <a:buNone/>
              <a:defRPr sz="1200" b="0" i="0" u="none" strike="noStrike" cap="none">
                <a:solidFill>
                  <a:srgbClr val="8A8A8A"/>
                </a:solidFill>
                <a:latin typeface="Calibri"/>
                <a:ea typeface="Calibri"/>
                <a:cs typeface="Calibri"/>
                <a:sym typeface="Calibri"/>
              </a:defRPr>
            </a:lvl9pPr>
          </a:lstStyle>
          <a:p>
            <a:fld id="{00000000-1234-1234-1234-123412341234}" type="slidenum">
              <a:rPr lang="en-US" smtClean="0"/>
              <a:pPr/>
              <a:t>‹#›</a:t>
            </a:fld>
            <a:endParaRPr lang="en-US" dirty="0"/>
          </a:p>
        </p:txBody>
      </p:sp>
      <p:sp>
        <p:nvSpPr>
          <p:cNvPr id="137" name="Google Shape;137;p31"/>
          <p:cNvSpPr txBox="1">
            <a:spLocks noGrp="1"/>
          </p:cNvSpPr>
          <p:nvPr>
            <p:ph type="body" idx="2"/>
          </p:nvPr>
        </p:nvSpPr>
        <p:spPr>
          <a:xfrm>
            <a:off x="254000" y="228600"/>
            <a:ext cx="3200400" cy="6400800"/>
          </a:xfrm>
          <a:prstGeom prst="rect">
            <a:avLst/>
          </a:prstGeom>
          <a:solidFill>
            <a:schemeClr val="lt1">
              <a:alpha val="49410"/>
            </a:schemeClr>
          </a:solidFill>
          <a:ln>
            <a:noFill/>
          </a:ln>
        </p:spPr>
        <p:txBody>
          <a:bodyPr spcFirstLastPara="1" wrap="square" lIns="91425" tIns="91425" rIns="91425" bIns="91425" anchor="t" anchorCtr="0">
            <a:noAutofit/>
          </a:bodyPr>
          <a:lstStyle>
            <a:lvl1pPr marL="609585" marR="0" lvl="0" indent="-304792" algn="l" rtl="0">
              <a:lnSpc>
                <a:spcPct val="90000"/>
              </a:lnSpc>
              <a:spcBef>
                <a:spcPts val="1000"/>
              </a:spcBef>
              <a:spcAft>
                <a:spcPts val="0"/>
              </a:spcAft>
              <a:buClr>
                <a:schemeClr val="dk1"/>
              </a:buClr>
              <a:buSzPts val="1800"/>
              <a:buFont typeface="Arial"/>
              <a:buNone/>
              <a:defRPr sz="2400" b="0" i="0" u="none" strike="noStrike" cap="none">
                <a:solidFill>
                  <a:schemeClr val="dk1"/>
                </a:solidFill>
                <a:latin typeface="Calibri"/>
                <a:ea typeface="Calibri"/>
                <a:cs typeface="Calibri"/>
                <a:sym typeface="Calibri"/>
              </a:defRPr>
            </a:lvl1pPr>
            <a:lvl2pPr marL="1219170" marR="0" lvl="1"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2438339" marR="0" lvl="3"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4pPr>
            <a:lvl5pPr marL="3047924" marR="0" lvl="4"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5pPr>
            <a:lvl6pPr marL="3657509" marR="0" lvl="5"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6pPr>
            <a:lvl7pPr marL="4267093" marR="0" lvl="6"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7pPr>
            <a:lvl8pPr marL="4876678" marR="0" lvl="7"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8pPr>
            <a:lvl9pPr marL="5486263" marR="0" lvl="8"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138" name="Google Shape;138;p31"/>
          <p:cNvSpPr txBox="1">
            <a:spLocks noGrp="1"/>
          </p:cNvSpPr>
          <p:nvPr>
            <p:ph type="title"/>
          </p:nvPr>
        </p:nvSpPr>
        <p:spPr>
          <a:xfrm>
            <a:off x="3683000" y="0"/>
            <a:ext cx="8508800" cy="1016000"/>
          </a:xfrm>
          <a:prstGeom prst="rect">
            <a:avLst/>
          </a:prstGeom>
          <a:noFill/>
          <a:ln>
            <a:noFill/>
          </a:ln>
        </p:spPr>
        <p:txBody>
          <a:bodyPr spcFirstLastPara="1" wrap="square" lIns="91425" tIns="91425" rIns="91425" bIns="91425" anchor="ctr" anchorCtr="0">
            <a:noAutofit/>
          </a:bodyPr>
          <a:lstStyle>
            <a:lvl1pPr marR="0" lvl="0" algn="l" rtl="0">
              <a:lnSpc>
                <a:spcPct val="90000"/>
              </a:lnSpc>
              <a:spcBef>
                <a:spcPts val="0"/>
              </a:spcBef>
              <a:spcAft>
                <a:spcPts val="0"/>
              </a:spcAft>
              <a:buClr>
                <a:srgbClr val="434343"/>
              </a:buClr>
              <a:buSzPts val="2800"/>
              <a:buFont typeface="Calibri"/>
              <a:buNone/>
              <a:defRPr sz="3733" b="0" i="0" u="none" strike="noStrike" cap="none">
                <a:solidFill>
                  <a:srgbClr val="43434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0591113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Title Only">
  <p:cSld name="Section Title Only">
    <p:spTree>
      <p:nvGrpSpPr>
        <p:cNvPr id="1" name="Shape 139"/>
        <p:cNvGrpSpPr/>
        <p:nvPr/>
      </p:nvGrpSpPr>
      <p:grpSpPr>
        <a:xfrm>
          <a:off x="0" y="0"/>
          <a:ext cx="0" cy="0"/>
          <a:chOff x="0" y="0"/>
          <a:chExt cx="0" cy="0"/>
        </a:xfrm>
      </p:grpSpPr>
      <p:pic>
        <p:nvPicPr>
          <p:cNvPr id="140" name="Google Shape;140;p32"/>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41" name="Google Shape;141;p32"/>
          <p:cNvSpPr txBox="1">
            <a:spLocks noGrp="1"/>
          </p:cNvSpPr>
          <p:nvPr>
            <p:ph type="title"/>
          </p:nvPr>
        </p:nvSpPr>
        <p:spPr>
          <a:xfrm>
            <a:off x="0" y="2133600"/>
            <a:ext cx="12192000" cy="2210000"/>
          </a:xfrm>
          <a:prstGeom prst="rect">
            <a:avLst/>
          </a:prstGeom>
          <a:solidFill>
            <a:schemeClr val="lt1">
              <a:alpha val="49410"/>
            </a:schemeClr>
          </a:solidFill>
          <a:ln>
            <a:noFill/>
          </a:ln>
        </p:spPr>
        <p:txBody>
          <a:bodyPr spcFirstLastPara="1" wrap="square" lIns="91425" tIns="91425" rIns="91425" bIns="91425" anchor="ctr" anchorCtr="0">
            <a:noAutofit/>
          </a:bodyPr>
          <a:lstStyle>
            <a:lvl1pPr marR="0" lvl="0" algn="ctr" rtl="0">
              <a:lnSpc>
                <a:spcPct val="90000"/>
              </a:lnSpc>
              <a:spcBef>
                <a:spcPts val="0"/>
              </a:spcBef>
              <a:spcAft>
                <a:spcPts val="0"/>
              </a:spcAft>
              <a:buClr>
                <a:srgbClr val="434343"/>
              </a:buClr>
              <a:buSzPts val="2800"/>
              <a:buFont typeface="Calibri"/>
              <a:buNone/>
              <a:defRPr sz="3733" b="0" i="0" u="none" strike="noStrike" cap="none">
                <a:solidFill>
                  <a:srgbClr val="43434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42596672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Content Option 2">
  <p:cSld name="Title and Content Option 2">
    <p:spTree>
      <p:nvGrpSpPr>
        <p:cNvPr id="1" name="Shape 142"/>
        <p:cNvGrpSpPr/>
        <p:nvPr/>
      </p:nvGrpSpPr>
      <p:grpSpPr>
        <a:xfrm>
          <a:off x="0" y="0"/>
          <a:ext cx="0" cy="0"/>
          <a:chOff x="0" y="0"/>
          <a:chExt cx="0" cy="0"/>
        </a:xfrm>
      </p:grpSpPr>
      <p:pic>
        <p:nvPicPr>
          <p:cNvPr id="143" name="Google Shape;143;p3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44" name="Google Shape;144;p33"/>
          <p:cNvSpPr txBox="1">
            <a:spLocks noGrp="1"/>
          </p:cNvSpPr>
          <p:nvPr>
            <p:ph type="body" idx="1"/>
          </p:nvPr>
        </p:nvSpPr>
        <p:spPr>
          <a:xfrm>
            <a:off x="533400" y="1600200"/>
            <a:ext cx="11125200" cy="4724400"/>
          </a:xfrm>
          <a:prstGeom prst="rect">
            <a:avLst/>
          </a:prstGeom>
          <a:solidFill>
            <a:schemeClr val="lt1">
              <a:alpha val="49410"/>
            </a:schemeClr>
          </a:solidFill>
          <a:ln>
            <a:noFill/>
          </a:ln>
        </p:spPr>
        <p:txBody>
          <a:bodyPr spcFirstLastPara="1" wrap="square" lIns="91425" tIns="91425" rIns="91425" bIns="91425" anchor="t" anchorCtr="0">
            <a:noAutofit/>
          </a:bodyPr>
          <a:lstStyle>
            <a:lvl1pPr marL="609585" marR="0" lvl="0" indent="-457189" algn="l" rtl="0">
              <a:lnSpc>
                <a:spcPct val="90000"/>
              </a:lnSpc>
              <a:spcBef>
                <a:spcPts val="10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1pPr>
            <a:lvl2pPr marL="1219170" marR="0" lvl="1"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2438339" marR="0" lvl="3"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4pPr>
            <a:lvl5pPr marL="3047924" marR="0" lvl="4"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5pPr>
            <a:lvl6pPr marL="3657509" marR="0" lvl="5"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6pPr>
            <a:lvl7pPr marL="4267093" marR="0" lvl="6"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7pPr>
            <a:lvl8pPr marL="4876678" marR="0" lvl="7"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8pPr>
            <a:lvl9pPr marL="5486263" marR="0" lvl="8" indent="-457189"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145" name="Google Shape;145;p33"/>
          <p:cNvSpPr txBox="1">
            <a:spLocks noGrp="1"/>
          </p:cNvSpPr>
          <p:nvPr>
            <p:ph type="title"/>
          </p:nvPr>
        </p:nvSpPr>
        <p:spPr>
          <a:xfrm>
            <a:off x="533400" y="152400"/>
            <a:ext cx="11125200" cy="1219200"/>
          </a:xfrm>
          <a:prstGeom prst="rect">
            <a:avLst/>
          </a:prstGeom>
          <a:noFill/>
          <a:ln>
            <a:noFill/>
          </a:ln>
        </p:spPr>
        <p:txBody>
          <a:bodyPr spcFirstLastPara="1" wrap="square" lIns="91425" tIns="91425" rIns="91425" bIns="91425" anchor="ctr" anchorCtr="0">
            <a:noAutofit/>
          </a:bodyPr>
          <a:lstStyle>
            <a:lvl1pPr marR="0" lvl="0" algn="l" rtl="0">
              <a:lnSpc>
                <a:spcPct val="90000"/>
              </a:lnSpc>
              <a:spcBef>
                <a:spcPts val="0"/>
              </a:spcBef>
              <a:spcAft>
                <a:spcPts val="0"/>
              </a:spcAft>
              <a:buClr>
                <a:srgbClr val="434343"/>
              </a:buClr>
              <a:buSzPts val="2800"/>
              <a:buFont typeface="Calibri"/>
              <a:buNone/>
              <a:defRPr sz="3733" b="0" i="0" u="none" strike="noStrike" cap="none">
                <a:solidFill>
                  <a:srgbClr val="43434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92662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97476" y="365125"/>
            <a:ext cx="9925235" cy="1325563"/>
          </a:xfrm>
        </p:spPr>
        <p:txBody>
          <a:bodyPr/>
          <a:lstStyle/>
          <a:p>
            <a:r>
              <a:rPr lang="en-US"/>
              <a:t>Click to edit Master title style</a:t>
            </a:r>
          </a:p>
        </p:txBody>
      </p:sp>
      <p:sp>
        <p:nvSpPr>
          <p:cNvPr id="3" name="Text Placeholder 2"/>
          <p:cNvSpPr>
            <a:spLocks noGrp="1"/>
          </p:cNvSpPr>
          <p:nvPr>
            <p:ph type="body" idx="1"/>
          </p:nvPr>
        </p:nvSpPr>
        <p:spPr>
          <a:xfrm>
            <a:off x="1997476" y="1681163"/>
            <a:ext cx="478231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97475" y="2505075"/>
            <a:ext cx="4782312" cy="35761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140399" y="1681163"/>
            <a:ext cx="478231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40399" y="2505075"/>
            <a:ext cx="4782312" cy="35761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90635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Louisiana Students">
  <p:cSld name="Louisiana Students">
    <p:spTree>
      <p:nvGrpSpPr>
        <p:cNvPr id="1" name="Shape 146"/>
        <p:cNvGrpSpPr/>
        <p:nvPr/>
      </p:nvGrpSpPr>
      <p:grpSpPr>
        <a:xfrm>
          <a:off x="0" y="0"/>
          <a:ext cx="0" cy="0"/>
          <a:chOff x="0" y="0"/>
          <a:chExt cx="0" cy="0"/>
        </a:xfrm>
      </p:grpSpPr>
      <p:pic>
        <p:nvPicPr>
          <p:cNvPr id="147" name="Google Shape;147;p34"/>
          <p:cNvPicPr preferRelativeResize="0"/>
          <p:nvPr/>
        </p:nvPicPr>
        <p:blipFill rotWithShape="1">
          <a:blip r:embed="rId2">
            <a:alphaModFix/>
          </a:blip>
          <a:srcRect/>
          <a:stretch/>
        </p:blipFill>
        <p:spPr>
          <a:xfrm>
            <a:off x="0" y="14"/>
            <a:ext cx="12192000" cy="6857985"/>
          </a:xfrm>
          <a:prstGeom prst="rect">
            <a:avLst/>
          </a:prstGeom>
          <a:noFill/>
          <a:ln>
            <a:noFill/>
          </a:ln>
        </p:spPr>
      </p:pic>
    </p:spTree>
    <p:extLst>
      <p:ext uri="{BB962C8B-B14F-4D97-AF65-F5344CB8AC3E}">
        <p14:creationId xmlns:p14="http://schemas.microsoft.com/office/powerpoint/2010/main" val="20839821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Louisiana Students 1">
  <p:cSld name="Louisiana Students 1">
    <p:spTree>
      <p:nvGrpSpPr>
        <p:cNvPr id="1" name="Shape 148"/>
        <p:cNvGrpSpPr/>
        <p:nvPr/>
      </p:nvGrpSpPr>
      <p:grpSpPr>
        <a:xfrm>
          <a:off x="0" y="0"/>
          <a:ext cx="0" cy="0"/>
          <a:chOff x="0" y="0"/>
          <a:chExt cx="0" cy="0"/>
        </a:xfrm>
      </p:grpSpPr>
      <p:pic>
        <p:nvPicPr>
          <p:cNvPr id="149" name="Google Shape;149;p35"/>
          <p:cNvPicPr preferRelativeResize="0"/>
          <p:nvPr/>
        </p:nvPicPr>
        <p:blipFill rotWithShape="1">
          <a:blip r:embed="rId2">
            <a:alphaModFix/>
          </a:blip>
          <a:srcRect/>
          <a:stretch/>
        </p:blipFill>
        <p:spPr>
          <a:xfrm>
            <a:off x="0" y="14"/>
            <a:ext cx="12192000" cy="6857985"/>
          </a:xfrm>
          <a:prstGeom prst="rect">
            <a:avLst/>
          </a:prstGeom>
          <a:noFill/>
          <a:ln>
            <a:noFill/>
          </a:ln>
        </p:spPr>
      </p:pic>
    </p:spTree>
    <p:extLst>
      <p:ext uri="{BB962C8B-B14F-4D97-AF65-F5344CB8AC3E}">
        <p14:creationId xmlns:p14="http://schemas.microsoft.com/office/powerpoint/2010/main" val="28720252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Five Areas of Focus">
  <p:cSld name="Five Areas of Focus">
    <p:spTree>
      <p:nvGrpSpPr>
        <p:cNvPr id="1" name="Shape 150"/>
        <p:cNvGrpSpPr/>
        <p:nvPr/>
      </p:nvGrpSpPr>
      <p:grpSpPr>
        <a:xfrm>
          <a:off x="0" y="0"/>
          <a:ext cx="0" cy="0"/>
          <a:chOff x="0" y="0"/>
          <a:chExt cx="0" cy="0"/>
        </a:xfrm>
      </p:grpSpPr>
      <p:pic>
        <p:nvPicPr>
          <p:cNvPr id="151" name="Google Shape;151;p36"/>
          <p:cNvPicPr preferRelativeResize="0"/>
          <p:nvPr/>
        </p:nvPicPr>
        <p:blipFill rotWithShape="1">
          <a:blip r:embed="rId2">
            <a:alphaModFix/>
          </a:blip>
          <a:srcRect/>
          <a:stretch/>
        </p:blipFill>
        <p:spPr>
          <a:xfrm>
            <a:off x="0" y="14"/>
            <a:ext cx="12192000" cy="6857985"/>
          </a:xfrm>
          <a:prstGeom prst="rect">
            <a:avLst/>
          </a:prstGeom>
          <a:noFill/>
          <a:ln>
            <a:noFill/>
          </a:ln>
        </p:spPr>
      </p:pic>
    </p:spTree>
    <p:extLst>
      <p:ext uri="{BB962C8B-B14F-4D97-AF65-F5344CB8AC3E}">
        <p14:creationId xmlns:p14="http://schemas.microsoft.com/office/powerpoint/2010/main" val="4010189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Louisiana's Birth through 12 System">
  <p:cSld name="Louisiana's Birth through 12 System">
    <p:spTree>
      <p:nvGrpSpPr>
        <p:cNvPr id="1" name="Shape 152"/>
        <p:cNvGrpSpPr/>
        <p:nvPr/>
      </p:nvGrpSpPr>
      <p:grpSpPr>
        <a:xfrm>
          <a:off x="0" y="0"/>
          <a:ext cx="0" cy="0"/>
          <a:chOff x="0" y="0"/>
          <a:chExt cx="0" cy="0"/>
        </a:xfrm>
      </p:grpSpPr>
      <p:pic>
        <p:nvPicPr>
          <p:cNvPr id="153" name="Google Shape;153;p37"/>
          <p:cNvPicPr preferRelativeResize="0"/>
          <p:nvPr/>
        </p:nvPicPr>
        <p:blipFill rotWithShape="1">
          <a:blip r:embed="rId2">
            <a:alphaModFix/>
          </a:blip>
          <a:srcRect/>
          <a:stretch/>
        </p:blipFill>
        <p:spPr>
          <a:xfrm>
            <a:off x="0" y="14"/>
            <a:ext cx="12192000" cy="6857985"/>
          </a:xfrm>
          <a:prstGeom prst="rect">
            <a:avLst/>
          </a:prstGeom>
          <a:noFill/>
          <a:ln>
            <a:noFill/>
          </a:ln>
        </p:spPr>
      </p:pic>
    </p:spTree>
    <p:extLst>
      <p:ext uri="{BB962C8B-B14F-4D97-AF65-F5344CB8AC3E}">
        <p14:creationId xmlns:p14="http://schemas.microsoft.com/office/powerpoint/2010/main" val="19003382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Every Day">
  <p:cSld name="Every Day">
    <p:spTree>
      <p:nvGrpSpPr>
        <p:cNvPr id="1" name="Shape 154"/>
        <p:cNvGrpSpPr/>
        <p:nvPr/>
      </p:nvGrpSpPr>
      <p:grpSpPr>
        <a:xfrm>
          <a:off x="0" y="0"/>
          <a:ext cx="0" cy="0"/>
          <a:chOff x="0" y="0"/>
          <a:chExt cx="0" cy="0"/>
        </a:xfrm>
      </p:grpSpPr>
      <p:pic>
        <p:nvPicPr>
          <p:cNvPr id="155" name="Google Shape;155;p38"/>
          <p:cNvPicPr preferRelativeResize="0"/>
          <p:nvPr/>
        </p:nvPicPr>
        <p:blipFill rotWithShape="1">
          <a:blip r:embed="rId2">
            <a:alphaModFix/>
          </a:blip>
          <a:srcRect/>
          <a:stretch/>
        </p:blipFill>
        <p:spPr>
          <a:xfrm>
            <a:off x="0" y="14"/>
            <a:ext cx="12192000" cy="6857985"/>
          </a:xfrm>
          <a:prstGeom prst="rect">
            <a:avLst/>
          </a:prstGeom>
          <a:noFill/>
          <a:ln>
            <a:noFill/>
          </a:ln>
        </p:spPr>
      </p:pic>
    </p:spTree>
    <p:extLst>
      <p:ext uri="{BB962C8B-B14F-4D97-AF65-F5344CB8AC3E}">
        <p14:creationId xmlns:p14="http://schemas.microsoft.com/office/powerpoint/2010/main" val="9436994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156"/>
        <p:cNvGrpSpPr/>
        <p:nvPr/>
      </p:nvGrpSpPr>
      <p:grpSpPr>
        <a:xfrm>
          <a:off x="0" y="0"/>
          <a:ext cx="0" cy="0"/>
          <a:chOff x="0" y="0"/>
          <a:chExt cx="0" cy="0"/>
        </a:xfrm>
      </p:grpSpPr>
      <p:pic>
        <p:nvPicPr>
          <p:cNvPr id="157" name="Google Shape;157;p39"/>
          <p:cNvPicPr preferRelativeResize="0"/>
          <p:nvPr/>
        </p:nvPicPr>
        <p:blipFill rotWithShape="1">
          <a:blip r:embed="rId2">
            <a:alphaModFix/>
          </a:blip>
          <a:srcRect/>
          <a:stretch/>
        </p:blipFill>
        <p:spPr>
          <a:xfrm>
            <a:off x="0" y="1"/>
            <a:ext cx="12192000" cy="6857985"/>
          </a:xfrm>
          <a:prstGeom prst="rect">
            <a:avLst/>
          </a:prstGeom>
          <a:noFill/>
          <a:ln>
            <a:noFill/>
          </a:ln>
        </p:spPr>
      </p:pic>
    </p:spTree>
    <p:extLst>
      <p:ext uri="{BB962C8B-B14F-4D97-AF65-F5344CB8AC3E}">
        <p14:creationId xmlns:p14="http://schemas.microsoft.com/office/powerpoint/2010/main" val="4164419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ustom Layout 1 1">
  <p:cSld name="Custom Layout 1 1">
    <p:spTree>
      <p:nvGrpSpPr>
        <p:cNvPr id="1" name="Shape 158"/>
        <p:cNvGrpSpPr/>
        <p:nvPr/>
      </p:nvGrpSpPr>
      <p:grpSpPr>
        <a:xfrm>
          <a:off x="0" y="0"/>
          <a:ext cx="0" cy="0"/>
          <a:chOff x="0" y="0"/>
          <a:chExt cx="0" cy="0"/>
        </a:xfrm>
      </p:grpSpPr>
      <p:pic>
        <p:nvPicPr>
          <p:cNvPr id="159" name="Google Shape;159;p40"/>
          <p:cNvPicPr preferRelativeResize="0"/>
          <p:nvPr/>
        </p:nvPicPr>
        <p:blipFill rotWithShape="1">
          <a:blip r:embed="rId2">
            <a:alphaModFix/>
          </a:blip>
          <a:srcRect/>
          <a:stretch/>
        </p:blipFill>
        <p:spPr>
          <a:xfrm>
            <a:off x="0" y="1"/>
            <a:ext cx="12192000" cy="6857985"/>
          </a:xfrm>
          <a:prstGeom prst="rect">
            <a:avLst/>
          </a:prstGeom>
          <a:noFill/>
          <a:ln>
            <a:noFill/>
          </a:ln>
        </p:spPr>
      </p:pic>
    </p:spTree>
    <p:extLst>
      <p:ext uri="{BB962C8B-B14F-4D97-AF65-F5344CB8AC3E}">
        <p14:creationId xmlns:p14="http://schemas.microsoft.com/office/powerpoint/2010/main" val="23371441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ustom Layout 1 1 1">
  <p:cSld name="Custom Layout 1 1 1">
    <p:spTree>
      <p:nvGrpSpPr>
        <p:cNvPr id="1" name="Shape 160"/>
        <p:cNvGrpSpPr/>
        <p:nvPr/>
      </p:nvGrpSpPr>
      <p:grpSpPr>
        <a:xfrm>
          <a:off x="0" y="0"/>
          <a:ext cx="0" cy="0"/>
          <a:chOff x="0" y="0"/>
          <a:chExt cx="0" cy="0"/>
        </a:xfrm>
      </p:grpSpPr>
      <p:pic>
        <p:nvPicPr>
          <p:cNvPr id="161" name="Google Shape;161;p41"/>
          <p:cNvPicPr preferRelativeResize="0"/>
          <p:nvPr/>
        </p:nvPicPr>
        <p:blipFill rotWithShape="1">
          <a:blip r:embed="rId2">
            <a:alphaModFix/>
          </a:blip>
          <a:srcRect/>
          <a:stretch/>
        </p:blipFill>
        <p:spPr>
          <a:xfrm>
            <a:off x="0" y="1"/>
            <a:ext cx="12192000" cy="6857985"/>
          </a:xfrm>
          <a:prstGeom prst="rect">
            <a:avLst/>
          </a:prstGeom>
          <a:noFill/>
          <a:ln>
            <a:noFill/>
          </a:ln>
        </p:spPr>
      </p:pic>
    </p:spTree>
    <p:extLst>
      <p:ext uri="{BB962C8B-B14F-4D97-AF65-F5344CB8AC3E}">
        <p14:creationId xmlns:p14="http://schemas.microsoft.com/office/powerpoint/2010/main" val="42138115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ustom Layout 1 1 1 1">
  <p:cSld name="Custom Layout 1 1 1 1">
    <p:spTree>
      <p:nvGrpSpPr>
        <p:cNvPr id="1" name="Shape 162"/>
        <p:cNvGrpSpPr/>
        <p:nvPr/>
      </p:nvGrpSpPr>
      <p:grpSpPr>
        <a:xfrm>
          <a:off x="0" y="0"/>
          <a:ext cx="0" cy="0"/>
          <a:chOff x="0" y="0"/>
          <a:chExt cx="0" cy="0"/>
        </a:xfrm>
      </p:grpSpPr>
      <p:pic>
        <p:nvPicPr>
          <p:cNvPr id="163" name="Google Shape;163;p42"/>
          <p:cNvPicPr preferRelativeResize="0"/>
          <p:nvPr/>
        </p:nvPicPr>
        <p:blipFill rotWithShape="1">
          <a:blip r:embed="rId2">
            <a:alphaModFix/>
          </a:blip>
          <a:srcRect/>
          <a:stretch/>
        </p:blipFill>
        <p:spPr>
          <a:xfrm>
            <a:off x="0" y="1"/>
            <a:ext cx="12192000" cy="6857985"/>
          </a:xfrm>
          <a:prstGeom prst="rect">
            <a:avLst/>
          </a:prstGeom>
          <a:noFill/>
          <a:ln>
            <a:noFill/>
          </a:ln>
        </p:spPr>
      </p:pic>
    </p:spTree>
    <p:extLst>
      <p:ext uri="{BB962C8B-B14F-4D97-AF65-F5344CB8AC3E}">
        <p14:creationId xmlns:p14="http://schemas.microsoft.com/office/powerpoint/2010/main" val="4883955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ustom Layout 1 1 1 1 1">
  <p:cSld name="Custom Layout 1 1 1 1 1">
    <p:spTree>
      <p:nvGrpSpPr>
        <p:cNvPr id="1" name="Shape 164"/>
        <p:cNvGrpSpPr/>
        <p:nvPr/>
      </p:nvGrpSpPr>
      <p:grpSpPr>
        <a:xfrm>
          <a:off x="0" y="0"/>
          <a:ext cx="0" cy="0"/>
          <a:chOff x="0" y="0"/>
          <a:chExt cx="0" cy="0"/>
        </a:xfrm>
      </p:grpSpPr>
      <p:pic>
        <p:nvPicPr>
          <p:cNvPr id="165" name="Google Shape;165;p43"/>
          <p:cNvPicPr preferRelativeResize="0"/>
          <p:nvPr/>
        </p:nvPicPr>
        <p:blipFill rotWithShape="1">
          <a:blip r:embed="rId2">
            <a:alphaModFix/>
          </a:blip>
          <a:srcRect/>
          <a:stretch/>
        </p:blipFill>
        <p:spPr>
          <a:xfrm>
            <a:off x="0" y="1"/>
            <a:ext cx="12192000" cy="6857985"/>
          </a:xfrm>
          <a:prstGeom prst="rect">
            <a:avLst/>
          </a:prstGeom>
          <a:noFill/>
          <a:ln>
            <a:noFill/>
          </a:ln>
        </p:spPr>
      </p:pic>
    </p:spTree>
    <p:extLst>
      <p:ext uri="{BB962C8B-B14F-4D97-AF65-F5344CB8AC3E}">
        <p14:creationId xmlns:p14="http://schemas.microsoft.com/office/powerpoint/2010/main" val="394574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595168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Unified Early Childhood Systems">
  <p:cSld name="Unified Early Childhood Systems">
    <p:spTree>
      <p:nvGrpSpPr>
        <p:cNvPr id="1" name="Shape 166"/>
        <p:cNvGrpSpPr/>
        <p:nvPr/>
      </p:nvGrpSpPr>
      <p:grpSpPr>
        <a:xfrm>
          <a:off x="0" y="0"/>
          <a:ext cx="0" cy="0"/>
          <a:chOff x="0" y="0"/>
          <a:chExt cx="0" cy="0"/>
        </a:xfrm>
      </p:grpSpPr>
      <p:pic>
        <p:nvPicPr>
          <p:cNvPr id="167" name="Google Shape;167;p44"/>
          <p:cNvPicPr preferRelativeResize="0"/>
          <p:nvPr/>
        </p:nvPicPr>
        <p:blipFill rotWithShape="1">
          <a:blip r:embed="rId2">
            <a:alphaModFix/>
          </a:blip>
          <a:srcRect/>
          <a:stretch/>
        </p:blipFill>
        <p:spPr>
          <a:xfrm>
            <a:off x="0" y="14"/>
            <a:ext cx="12192000" cy="6857985"/>
          </a:xfrm>
          <a:prstGeom prst="rect">
            <a:avLst/>
          </a:prstGeom>
          <a:noFill/>
          <a:ln>
            <a:noFill/>
          </a:ln>
        </p:spPr>
      </p:pic>
    </p:spTree>
    <p:extLst>
      <p:ext uri="{BB962C8B-B14F-4D97-AF65-F5344CB8AC3E}">
        <p14:creationId xmlns:p14="http://schemas.microsoft.com/office/powerpoint/2010/main" val="25002933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Academic Alignment">
  <p:cSld name="Academic Alignment">
    <p:spTree>
      <p:nvGrpSpPr>
        <p:cNvPr id="1" name="Shape 168"/>
        <p:cNvGrpSpPr/>
        <p:nvPr/>
      </p:nvGrpSpPr>
      <p:grpSpPr>
        <a:xfrm>
          <a:off x="0" y="0"/>
          <a:ext cx="0" cy="0"/>
          <a:chOff x="0" y="0"/>
          <a:chExt cx="0" cy="0"/>
        </a:xfrm>
      </p:grpSpPr>
      <p:pic>
        <p:nvPicPr>
          <p:cNvPr id="169" name="Google Shape;169;p45"/>
          <p:cNvPicPr preferRelativeResize="0"/>
          <p:nvPr/>
        </p:nvPicPr>
        <p:blipFill rotWithShape="1">
          <a:blip r:embed="rId2">
            <a:alphaModFix/>
          </a:blip>
          <a:srcRect/>
          <a:stretch/>
        </p:blipFill>
        <p:spPr>
          <a:xfrm>
            <a:off x="0" y="14"/>
            <a:ext cx="12192000" cy="6857985"/>
          </a:xfrm>
          <a:prstGeom prst="rect">
            <a:avLst/>
          </a:prstGeom>
          <a:noFill/>
          <a:ln>
            <a:noFill/>
          </a:ln>
        </p:spPr>
      </p:pic>
    </p:spTree>
    <p:extLst>
      <p:ext uri="{BB962C8B-B14F-4D97-AF65-F5344CB8AC3E}">
        <p14:creationId xmlns:p14="http://schemas.microsoft.com/office/powerpoint/2010/main" val="6485018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eacher and Leader Preparation">
  <p:cSld name="Teacher and Leader Preparation">
    <p:spTree>
      <p:nvGrpSpPr>
        <p:cNvPr id="1" name="Shape 170"/>
        <p:cNvGrpSpPr/>
        <p:nvPr/>
      </p:nvGrpSpPr>
      <p:grpSpPr>
        <a:xfrm>
          <a:off x="0" y="0"/>
          <a:ext cx="0" cy="0"/>
          <a:chOff x="0" y="0"/>
          <a:chExt cx="0" cy="0"/>
        </a:xfrm>
      </p:grpSpPr>
      <p:pic>
        <p:nvPicPr>
          <p:cNvPr id="171" name="Google Shape;171;p46"/>
          <p:cNvPicPr preferRelativeResize="0"/>
          <p:nvPr/>
        </p:nvPicPr>
        <p:blipFill rotWithShape="1">
          <a:blip r:embed="rId2">
            <a:alphaModFix/>
          </a:blip>
          <a:srcRect/>
          <a:stretch/>
        </p:blipFill>
        <p:spPr>
          <a:xfrm>
            <a:off x="0" y="14"/>
            <a:ext cx="12192000" cy="6857985"/>
          </a:xfrm>
          <a:prstGeom prst="rect">
            <a:avLst/>
          </a:prstGeom>
          <a:noFill/>
          <a:ln>
            <a:noFill/>
          </a:ln>
        </p:spPr>
      </p:pic>
    </p:spTree>
    <p:extLst>
      <p:ext uri="{BB962C8B-B14F-4D97-AF65-F5344CB8AC3E}">
        <p14:creationId xmlns:p14="http://schemas.microsoft.com/office/powerpoint/2010/main" val="29441864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Pathways to College or a Career">
  <p:cSld name="Pathways to College or a Career">
    <p:spTree>
      <p:nvGrpSpPr>
        <p:cNvPr id="1" name="Shape 172"/>
        <p:cNvGrpSpPr/>
        <p:nvPr/>
      </p:nvGrpSpPr>
      <p:grpSpPr>
        <a:xfrm>
          <a:off x="0" y="0"/>
          <a:ext cx="0" cy="0"/>
          <a:chOff x="0" y="0"/>
          <a:chExt cx="0" cy="0"/>
        </a:xfrm>
      </p:grpSpPr>
      <p:pic>
        <p:nvPicPr>
          <p:cNvPr id="173" name="Google Shape;173;p47"/>
          <p:cNvPicPr preferRelativeResize="0"/>
          <p:nvPr/>
        </p:nvPicPr>
        <p:blipFill rotWithShape="1">
          <a:blip r:embed="rId2">
            <a:alphaModFix/>
          </a:blip>
          <a:srcRect/>
          <a:stretch/>
        </p:blipFill>
        <p:spPr>
          <a:xfrm>
            <a:off x="0" y="14"/>
            <a:ext cx="12192000" cy="6857985"/>
          </a:xfrm>
          <a:prstGeom prst="rect">
            <a:avLst/>
          </a:prstGeom>
          <a:noFill/>
          <a:ln>
            <a:noFill/>
          </a:ln>
        </p:spPr>
      </p:pic>
    </p:spTree>
    <p:extLst>
      <p:ext uri="{BB962C8B-B14F-4D97-AF65-F5344CB8AC3E}">
        <p14:creationId xmlns:p14="http://schemas.microsoft.com/office/powerpoint/2010/main" val="23356105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chool System Improvement Strategy">
  <p:cSld name="School System Improvement Strategy">
    <p:spTree>
      <p:nvGrpSpPr>
        <p:cNvPr id="1" name="Shape 174"/>
        <p:cNvGrpSpPr/>
        <p:nvPr/>
      </p:nvGrpSpPr>
      <p:grpSpPr>
        <a:xfrm>
          <a:off x="0" y="0"/>
          <a:ext cx="0" cy="0"/>
          <a:chOff x="0" y="0"/>
          <a:chExt cx="0" cy="0"/>
        </a:xfrm>
      </p:grpSpPr>
      <p:pic>
        <p:nvPicPr>
          <p:cNvPr id="175" name="Google Shape;175;p48"/>
          <p:cNvPicPr preferRelativeResize="0"/>
          <p:nvPr/>
        </p:nvPicPr>
        <p:blipFill rotWithShape="1">
          <a:blip r:embed="rId2">
            <a:alphaModFix/>
          </a:blip>
          <a:srcRect/>
          <a:stretch/>
        </p:blipFill>
        <p:spPr>
          <a:xfrm>
            <a:off x="0" y="14"/>
            <a:ext cx="12192000" cy="6857985"/>
          </a:xfrm>
          <a:prstGeom prst="rect">
            <a:avLst/>
          </a:prstGeom>
          <a:noFill/>
          <a:ln>
            <a:noFill/>
          </a:ln>
        </p:spPr>
      </p:pic>
    </p:spTree>
    <p:extLst>
      <p:ext uri="{BB962C8B-B14F-4D97-AF65-F5344CB8AC3E}">
        <p14:creationId xmlns:p14="http://schemas.microsoft.com/office/powerpoint/2010/main" val="2089414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143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29396"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6372796" y="987425"/>
            <a:ext cx="5532159"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029396"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2795196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2051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p:cNvSpPr>
          <p:nvPr>
            <p:ph type="pic" idx="1"/>
          </p:nvPr>
        </p:nvSpPr>
        <p:spPr>
          <a:xfrm>
            <a:off x="6363918" y="987425"/>
            <a:ext cx="553216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02051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004690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theme" Target="../theme/theme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theme" Target="../theme/theme4.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80000">
              <a:schemeClr val="accent1">
                <a:lumMod val="45000"/>
                <a:lumOff val="55000"/>
                <a:alpha val="50000"/>
              </a:schemeClr>
            </a:gs>
            <a:gs pos="90000">
              <a:srgbClr val="FBB040">
                <a:alpha val="55000"/>
              </a:srgbClr>
            </a:gs>
            <a:gs pos="100000">
              <a:srgbClr val="FBB04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0" name="TextBox 9"/>
          <p:cNvSpPr txBox="1"/>
          <p:nvPr userDrawn="1"/>
        </p:nvSpPr>
        <p:spPr>
          <a:xfrm>
            <a:off x="1" y="6493155"/>
            <a:ext cx="12192000" cy="276999"/>
          </a:xfrm>
          <a:prstGeom prst="rect">
            <a:avLst/>
          </a:prstGeom>
          <a:noFill/>
        </p:spPr>
        <p:txBody>
          <a:bodyPr wrap="square" rtlCol="0">
            <a:spAutoFit/>
          </a:bodyPr>
          <a:lstStyle/>
          <a:p>
            <a:pPr algn="ctr"/>
            <a:r>
              <a:rPr lang="en-US" sz="1200" b="0" i="1" dirty="0">
                <a:latin typeface="+mj-lt"/>
              </a:rPr>
              <a:t>Using ESSA to Redesign</a:t>
            </a:r>
            <a:r>
              <a:rPr lang="en-US" sz="1200" b="0" i="1" baseline="0" dirty="0">
                <a:latin typeface="+mj-lt"/>
              </a:rPr>
              <a:t> High Schools to Support Their Communities in the 21</a:t>
            </a:r>
            <a:r>
              <a:rPr lang="en-US" sz="1200" b="0" i="1" baseline="30000" dirty="0">
                <a:latin typeface="+mj-lt"/>
              </a:rPr>
              <a:t>st</a:t>
            </a:r>
            <a:r>
              <a:rPr lang="en-US" sz="1200" b="0" i="1" baseline="0" dirty="0">
                <a:latin typeface="+mj-lt"/>
              </a:rPr>
              <a:t> Century</a:t>
            </a:r>
            <a:r>
              <a:rPr lang="en-US" sz="1200" b="0" i="1" dirty="0">
                <a:latin typeface="+mj-lt"/>
              </a:rPr>
              <a:t> </a:t>
            </a:r>
          </a:p>
        </p:txBody>
      </p:sp>
      <p:sp>
        <p:nvSpPr>
          <p:cNvPr id="2" name="Title Placeholder 1"/>
          <p:cNvSpPr>
            <a:spLocks noGrp="1"/>
          </p:cNvSpPr>
          <p:nvPr>
            <p:ph type="title"/>
          </p:nvPr>
        </p:nvSpPr>
        <p:spPr>
          <a:xfrm>
            <a:off x="2015231" y="365125"/>
            <a:ext cx="9907479"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015231" y="1825625"/>
            <a:ext cx="9907479" cy="4078025"/>
          </a:xfrm>
          <a:prstGeom prst="rect">
            <a:avLst/>
          </a:prstGeom>
          <a:noFill/>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15287" y="118585"/>
            <a:ext cx="1303574" cy="1292965"/>
          </a:xfrm>
          <a:prstGeom prst="rect">
            <a:avLst/>
          </a:prstGeom>
        </p:spPr>
      </p:pic>
      <p:pic>
        <p:nvPicPr>
          <p:cNvPr id="5" name="Picture 4"/>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2610" y="6529326"/>
            <a:ext cx="1822621" cy="204655"/>
          </a:xfrm>
          <a:prstGeom prst="rect">
            <a:avLst/>
          </a:prstGeom>
        </p:spPr>
      </p:pic>
    </p:spTree>
    <p:extLst>
      <p:ext uri="{BB962C8B-B14F-4D97-AF65-F5344CB8AC3E}">
        <p14:creationId xmlns:p14="http://schemas.microsoft.com/office/powerpoint/2010/main" val="28369980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rgbClr val="5E94CA"/>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80000">
              <a:schemeClr val="accent1">
                <a:lumMod val="45000"/>
                <a:lumOff val="55000"/>
                <a:alpha val="50000"/>
              </a:schemeClr>
            </a:gs>
            <a:gs pos="90000">
              <a:srgbClr val="FBB040">
                <a:alpha val="55000"/>
              </a:srgbClr>
            </a:gs>
            <a:gs pos="100000">
              <a:srgbClr val="FBB04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0" name="TextBox 9"/>
          <p:cNvSpPr txBox="1"/>
          <p:nvPr userDrawn="1"/>
        </p:nvSpPr>
        <p:spPr>
          <a:xfrm>
            <a:off x="1" y="6493155"/>
            <a:ext cx="12192000" cy="276999"/>
          </a:xfrm>
          <a:prstGeom prst="rect">
            <a:avLst/>
          </a:prstGeom>
          <a:noFill/>
        </p:spPr>
        <p:txBody>
          <a:bodyPr wrap="square" rtlCol="0">
            <a:spAutoFit/>
          </a:bodyPr>
          <a:lstStyle/>
          <a:p>
            <a:pPr algn="ctr"/>
            <a:r>
              <a:rPr lang="en-US" sz="1200" b="0" i="1" dirty="0">
                <a:latin typeface="+mj-lt"/>
              </a:rPr>
              <a:t>Using ESSA to Redesign</a:t>
            </a:r>
            <a:r>
              <a:rPr lang="en-US" sz="1200" b="0" i="1" baseline="0" dirty="0">
                <a:latin typeface="+mj-lt"/>
              </a:rPr>
              <a:t> High Schools to Support Their Communities in the 21</a:t>
            </a:r>
            <a:r>
              <a:rPr lang="en-US" sz="1200" b="0" i="1" baseline="30000" dirty="0">
                <a:latin typeface="+mj-lt"/>
              </a:rPr>
              <a:t>st</a:t>
            </a:r>
            <a:r>
              <a:rPr lang="en-US" sz="1200" b="0" i="1" baseline="0" dirty="0">
                <a:latin typeface="+mj-lt"/>
              </a:rPr>
              <a:t> Century</a:t>
            </a:r>
            <a:r>
              <a:rPr lang="en-US" sz="1200" b="0" i="1" dirty="0">
                <a:latin typeface="+mj-lt"/>
              </a:rPr>
              <a:t> </a:t>
            </a:r>
          </a:p>
        </p:txBody>
      </p:sp>
      <p:sp>
        <p:nvSpPr>
          <p:cNvPr id="2" name="Title Placeholder 1"/>
          <p:cNvSpPr>
            <a:spLocks noGrp="1"/>
          </p:cNvSpPr>
          <p:nvPr>
            <p:ph type="title"/>
          </p:nvPr>
        </p:nvSpPr>
        <p:spPr>
          <a:xfrm>
            <a:off x="2015231" y="365125"/>
            <a:ext cx="9907479"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015231" y="1825625"/>
            <a:ext cx="9907479" cy="4078025"/>
          </a:xfrm>
          <a:prstGeom prst="rect">
            <a:avLst/>
          </a:prstGeom>
          <a:noFill/>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115287" y="118585"/>
            <a:ext cx="1303574" cy="1292965"/>
          </a:xfrm>
          <a:prstGeom prst="rect">
            <a:avLst/>
          </a:prstGeom>
        </p:spPr>
      </p:pic>
      <p:pic>
        <p:nvPicPr>
          <p:cNvPr id="5" name="Picture 4"/>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192610" y="6529326"/>
            <a:ext cx="1822621" cy="204655"/>
          </a:xfrm>
          <a:prstGeom prst="rect">
            <a:avLst/>
          </a:prstGeom>
        </p:spPr>
      </p:pic>
    </p:spTree>
    <p:extLst>
      <p:ext uri="{BB962C8B-B14F-4D97-AF65-F5344CB8AC3E}">
        <p14:creationId xmlns:p14="http://schemas.microsoft.com/office/powerpoint/2010/main" val="38557919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1" kern="1200">
          <a:solidFill>
            <a:srgbClr val="5E94CA"/>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2986951375"/>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3"/>
        <p:cNvGrpSpPr/>
        <p:nvPr/>
      </p:nvGrpSpPr>
      <p:grpSpPr>
        <a:xfrm>
          <a:off x="0" y="0"/>
          <a:ext cx="0" cy="0"/>
          <a:chOff x="0" y="0"/>
          <a:chExt cx="0" cy="0"/>
        </a:xfrm>
      </p:grpSpPr>
    </p:spTree>
    <p:extLst>
      <p:ext uri="{BB962C8B-B14F-4D97-AF65-F5344CB8AC3E}">
        <p14:creationId xmlns:p14="http://schemas.microsoft.com/office/powerpoint/2010/main" val="1587793321"/>
      </p:ext>
    </p:extLst>
  </p:cSld>
  <p:clrMap bg1="lt1" tx1="dk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35.jpe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28.tiff"/><Relationship Id="rId4" Type="http://schemas.openxmlformats.org/officeDocument/2006/relationships/image" Target="../media/image27.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3" Type="http://schemas.openxmlformats.org/officeDocument/2006/relationships/hyperlink" Target="https://www.louisianabelieves.com/courses/louisiana-stem-initiative" TargetMode="External"/><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Cross-State High School Redesign Collaborative </a:t>
            </a:r>
          </a:p>
        </p:txBody>
      </p:sp>
      <p:sp>
        <p:nvSpPr>
          <p:cNvPr id="3" name="Subtitle 2"/>
          <p:cNvSpPr>
            <a:spLocks noGrp="1"/>
          </p:cNvSpPr>
          <p:nvPr>
            <p:ph type="subTitle" idx="1"/>
          </p:nvPr>
        </p:nvSpPr>
        <p:spPr/>
        <p:txBody>
          <a:bodyPr/>
          <a:lstStyle/>
          <a:p>
            <a:r>
              <a:rPr lang="en-US" dirty="0"/>
              <a:t>January 16, 2020</a:t>
            </a:r>
          </a:p>
        </p:txBody>
      </p:sp>
    </p:spTree>
    <p:extLst>
      <p:ext uri="{BB962C8B-B14F-4D97-AF65-F5344CB8AC3E}">
        <p14:creationId xmlns:p14="http://schemas.microsoft.com/office/powerpoint/2010/main" val="1443746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6531E-8799-46FF-BA7B-D4C1AE023A98}"/>
              </a:ext>
            </a:extLst>
          </p:cNvPr>
          <p:cNvSpPr>
            <a:spLocks noGrp="1"/>
          </p:cNvSpPr>
          <p:nvPr>
            <p:ph type="title"/>
          </p:nvPr>
        </p:nvSpPr>
        <p:spPr/>
        <p:txBody>
          <a:bodyPr/>
          <a:lstStyle/>
          <a:p>
            <a:r>
              <a:rPr lang="en-US" dirty="0"/>
              <a:t>Connection Circle</a:t>
            </a:r>
          </a:p>
        </p:txBody>
      </p:sp>
      <p:pic>
        <p:nvPicPr>
          <p:cNvPr id="4" name="Content Placeholder 3">
            <a:extLst>
              <a:ext uri="{FF2B5EF4-FFF2-40B4-BE49-F238E27FC236}">
                <a16:creationId xmlns:a16="http://schemas.microsoft.com/office/drawing/2014/main" id="{1F64BB65-385B-C24D-8D76-06BFC569E829}"/>
              </a:ext>
            </a:extLst>
          </p:cNvPr>
          <p:cNvPicPr>
            <a:picLocks noGrp="1" noChangeAspect="1"/>
          </p:cNvPicPr>
          <p:nvPr>
            <p:ph idx="1"/>
          </p:nvPr>
        </p:nvPicPr>
        <p:blipFill>
          <a:blip r:embed="rId3"/>
          <a:stretch>
            <a:fillRect/>
          </a:stretch>
        </p:blipFill>
        <p:spPr>
          <a:xfrm>
            <a:off x="1651000" y="1969636"/>
            <a:ext cx="4445000" cy="3340100"/>
          </a:xfrm>
          <a:prstGeom prst="rect">
            <a:avLst/>
          </a:prstGeom>
        </p:spPr>
      </p:pic>
      <p:sp>
        <p:nvSpPr>
          <p:cNvPr id="5" name="TextBox 4">
            <a:extLst>
              <a:ext uri="{FF2B5EF4-FFF2-40B4-BE49-F238E27FC236}">
                <a16:creationId xmlns:a16="http://schemas.microsoft.com/office/drawing/2014/main" id="{DAA33C9F-6B7D-FE42-872D-3E679CD0861E}"/>
              </a:ext>
            </a:extLst>
          </p:cNvPr>
          <p:cNvSpPr txBox="1"/>
          <p:nvPr/>
        </p:nvSpPr>
        <p:spPr>
          <a:xfrm>
            <a:off x="7033847" y="1690688"/>
            <a:ext cx="4656406"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Would you share your name, role and one thing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during this redesign process that turned out to be an unexpected gift……</a:t>
            </a:r>
          </a:p>
        </p:txBody>
      </p:sp>
      <p:pic>
        <p:nvPicPr>
          <p:cNvPr id="6" name="Picture 5">
            <a:extLst>
              <a:ext uri="{FF2B5EF4-FFF2-40B4-BE49-F238E27FC236}">
                <a16:creationId xmlns:a16="http://schemas.microsoft.com/office/drawing/2014/main" id="{225EB2A4-DC91-034C-8055-34C7F1BFB95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77044" y="4459458"/>
            <a:ext cx="3208456" cy="1966742"/>
          </a:xfrm>
          <a:prstGeom prst="rect">
            <a:avLst/>
          </a:prstGeom>
        </p:spPr>
      </p:pic>
    </p:spTree>
    <p:extLst>
      <p:ext uri="{BB962C8B-B14F-4D97-AF65-F5344CB8AC3E}">
        <p14:creationId xmlns:p14="http://schemas.microsoft.com/office/powerpoint/2010/main" val="3754010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B8E0E-7F63-4751-AA9D-D4042F39CA11}"/>
              </a:ext>
            </a:extLst>
          </p:cNvPr>
          <p:cNvSpPr>
            <a:spLocks noGrp="1"/>
          </p:cNvSpPr>
          <p:nvPr>
            <p:ph type="title"/>
          </p:nvPr>
        </p:nvSpPr>
        <p:spPr/>
        <p:txBody>
          <a:bodyPr/>
          <a:lstStyle/>
          <a:p>
            <a:r>
              <a:rPr lang="en-US" dirty="0"/>
              <a:t>Northdale Superintendent’s Academy  High School Redesign Team </a:t>
            </a:r>
          </a:p>
        </p:txBody>
      </p:sp>
      <p:pic>
        <p:nvPicPr>
          <p:cNvPr id="4" name="Content Placeholder 3">
            <a:extLst>
              <a:ext uri="{FF2B5EF4-FFF2-40B4-BE49-F238E27FC236}">
                <a16:creationId xmlns:a16="http://schemas.microsoft.com/office/drawing/2014/main" id="{8CAEE74D-8860-E942-BE21-973C8BFE25A4}"/>
              </a:ext>
            </a:extLst>
          </p:cNvPr>
          <p:cNvPicPr>
            <a:picLocks noGrp="1" noChangeAspect="1"/>
          </p:cNvPicPr>
          <p:nvPr>
            <p:ph idx="1"/>
          </p:nvPr>
        </p:nvPicPr>
        <p:blipFill>
          <a:blip r:embed="rId3"/>
          <a:stretch>
            <a:fillRect/>
          </a:stretch>
        </p:blipFill>
        <p:spPr>
          <a:xfrm>
            <a:off x="2403230" y="2121427"/>
            <a:ext cx="7385539" cy="4149735"/>
          </a:xfrm>
          <a:prstGeom prst="rect">
            <a:avLst/>
          </a:prstGeom>
        </p:spPr>
      </p:pic>
    </p:spTree>
    <p:extLst>
      <p:ext uri="{BB962C8B-B14F-4D97-AF65-F5344CB8AC3E}">
        <p14:creationId xmlns:p14="http://schemas.microsoft.com/office/powerpoint/2010/main" val="3682938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Exploring and Improving Progress Monitoring Mindsets &amp; the Value of a Common Model</a:t>
            </a:r>
          </a:p>
        </p:txBody>
      </p:sp>
    </p:spTree>
    <p:extLst>
      <p:ext uri="{BB962C8B-B14F-4D97-AF65-F5344CB8AC3E}">
        <p14:creationId xmlns:p14="http://schemas.microsoft.com/office/powerpoint/2010/main" val="2686578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432E8-1CDA-8748-9E47-C545FA1C4585}"/>
              </a:ext>
            </a:extLst>
          </p:cNvPr>
          <p:cNvSpPr>
            <a:spLocks noGrp="1"/>
          </p:cNvSpPr>
          <p:nvPr>
            <p:ph type="title"/>
          </p:nvPr>
        </p:nvSpPr>
        <p:spPr/>
        <p:txBody>
          <a:bodyPr>
            <a:normAutofit fontScale="90000"/>
          </a:bodyPr>
          <a:lstStyle/>
          <a:p>
            <a:r>
              <a:rPr lang="en-US" dirty="0"/>
              <a:t>How might we design metrics/navigation guides that best serve students and adults in the school communities we support?</a:t>
            </a:r>
          </a:p>
        </p:txBody>
      </p:sp>
    </p:spTree>
    <p:extLst>
      <p:ext uri="{BB962C8B-B14F-4D97-AF65-F5344CB8AC3E}">
        <p14:creationId xmlns:p14="http://schemas.microsoft.com/office/powerpoint/2010/main" val="33458865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CFEFFF-F970-844E-BB3F-09CDE0B8557E}"/>
              </a:ext>
            </a:extLst>
          </p:cNvPr>
          <p:cNvSpPr>
            <a:spLocks noGrp="1"/>
          </p:cNvSpPr>
          <p:nvPr>
            <p:ph type="title"/>
          </p:nvPr>
        </p:nvSpPr>
        <p:spPr/>
        <p:txBody>
          <a:bodyPr>
            <a:normAutofit fontScale="90000"/>
          </a:bodyPr>
          <a:lstStyle/>
          <a:p>
            <a:r>
              <a:rPr lang="en-US" dirty="0"/>
              <a:t>How might we reflect on metrics/navigation guides as a method to design our services to districts and schools?</a:t>
            </a:r>
          </a:p>
        </p:txBody>
      </p:sp>
    </p:spTree>
    <p:extLst>
      <p:ext uri="{BB962C8B-B14F-4D97-AF65-F5344CB8AC3E}">
        <p14:creationId xmlns:p14="http://schemas.microsoft.com/office/powerpoint/2010/main" val="2066667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51A5D-685A-428A-8F15-B9CD5F4E15C9}"/>
              </a:ext>
            </a:extLst>
          </p:cNvPr>
          <p:cNvSpPr>
            <a:spLocks noGrp="1"/>
          </p:cNvSpPr>
          <p:nvPr>
            <p:ph type="title"/>
          </p:nvPr>
        </p:nvSpPr>
        <p:spPr>
          <a:xfrm>
            <a:off x="2015231" y="365125"/>
            <a:ext cx="9907479" cy="4620943"/>
          </a:xfrm>
        </p:spPr>
        <p:txBody>
          <a:bodyPr>
            <a:normAutofit/>
          </a:bodyPr>
          <a:lstStyle/>
          <a:p>
            <a:r>
              <a:rPr lang="en-US" dirty="0"/>
              <a:t>How might we know/show that high school redesign efforts are having positive impacts on students and teachers in ways the empower schools to move forward and not detract from their redesign efforts?</a:t>
            </a:r>
          </a:p>
        </p:txBody>
      </p:sp>
    </p:spTree>
    <p:extLst>
      <p:ext uri="{BB962C8B-B14F-4D97-AF65-F5344CB8AC3E}">
        <p14:creationId xmlns:p14="http://schemas.microsoft.com/office/powerpoint/2010/main" val="15584741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63376-58AC-E144-8418-6F8DD9BAA63E}"/>
              </a:ext>
            </a:extLst>
          </p:cNvPr>
          <p:cNvSpPr>
            <a:spLocks noGrp="1"/>
          </p:cNvSpPr>
          <p:nvPr>
            <p:ph type="title"/>
          </p:nvPr>
        </p:nvSpPr>
        <p:spPr/>
        <p:txBody>
          <a:bodyPr/>
          <a:lstStyle/>
          <a:p>
            <a:r>
              <a:rPr lang="en-US" dirty="0"/>
              <a:t>Updates from ideas  that surfaced in May Convening.. Interviews and Design Time</a:t>
            </a:r>
          </a:p>
        </p:txBody>
      </p:sp>
      <p:pic>
        <p:nvPicPr>
          <p:cNvPr id="5" name="Content Placeholder 4">
            <a:extLst>
              <a:ext uri="{FF2B5EF4-FFF2-40B4-BE49-F238E27FC236}">
                <a16:creationId xmlns:a16="http://schemas.microsoft.com/office/drawing/2014/main" id="{D1882F18-1DB3-8146-8056-BFAECDBFD3B6}"/>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2015231" y="1856876"/>
            <a:ext cx="5087653" cy="2560380"/>
          </a:xfrm>
        </p:spPr>
      </p:pic>
      <p:pic>
        <p:nvPicPr>
          <p:cNvPr id="4" name="Picture 3" descr="A picture containing person, indoor, man, standing&#10;&#10;Description automatically generated">
            <a:extLst>
              <a:ext uri="{FF2B5EF4-FFF2-40B4-BE49-F238E27FC236}">
                <a16:creationId xmlns:a16="http://schemas.microsoft.com/office/drawing/2014/main" id="{F7081B65-CFEC-1647-AC54-5A2E816B197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9544717" y="2138572"/>
            <a:ext cx="2253567" cy="1690175"/>
          </a:xfrm>
          <a:prstGeom prst="rect">
            <a:avLst/>
          </a:prstGeom>
        </p:spPr>
      </p:pic>
      <p:pic>
        <p:nvPicPr>
          <p:cNvPr id="7" name="Picture 6">
            <a:extLst>
              <a:ext uri="{FF2B5EF4-FFF2-40B4-BE49-F238E27FC236}">
                <a16:creationId xmlns:a16="http://schemas.microsoft.com/office/drawing/2014/main" id="{00A19C97-D03F-3D47-8CAD-E30A624F87B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a:off x="7161580" y="3660532"/>
            <a:ext cx="2947572" cy="2210679"/>
          </a:xfrm>
          <a:prstGeom prst="rect">
            <a:avLst/>
          </a:prstGeom>
        </p:spPr>
      </p:pic>
    </p:spTree>
    <p:extLst>
      <p:ext uri="{BB962C8B-B14F-4D97-AF65-F5344CB8AC3E}">
        <p14:creationId xmlns:p14="http://schemas.microsoft.com/office/powerpoint/2010/main" val="23112722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FBB34-9CD3-8C4A-9278-C61695742F05}"/>
              </a:ext>
            </a:extLst>
          </p:cNvPr>
          <p:cNvSpPr>
            <a:spLocks noGrp="1"/>
          </p:cNvSpPr>
          <p:nvPr>
            <p:ph type="title"/>
          </p:nvPr>
        </p:nvSpPr>
        <p:spPr/>
        <p:txBody>
          <a:bodyPr>
            <a:noAutofit/>
          </a:bodyPr>
          <a:lstStyle/>
          <a:p>
            <a:r>
              <a:rPr lang="en-US" sz="4400" dirty="0"/>
              <a:t>The Challenge of Doing No Harm: </a:t>
            </a:r>
            <a:br>
              <a:rPr lang="en-US" sz="4400" dirty="0"/>
            </a:br>
            <a:r>
              <a:rPr lang="en-US" sz="4400" dirty="0"/>
              <a:t/>
            </a:r>
            <a:br>
              <a:rPr lang="en-US" sz="4400" dirty="0"/>
            </a:br>
            <a:r>
              <a:rPr lang="en-US" sz="4400" dirty="0"/>
              <a:t>Thoughts and responses to pre-read:  Metric-driven harm: An exploration of unintended consequences of performance measurement.</a:t>
            </a:r>
          </a:p>
        </p:txBody>
      </p:sp>
    </p:spTree>
    <p:extLst>
      <p:ext uri="{BB962C8B-B14F-4D97-AF65-F5344CB8AC3E}">
        <p14:creationId xmlns:p14="http://schemas.microsoft.com/office/powerpoint/2010/main" val="37047695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A5312-080F-B94B-B213-40CADC8CC109}"/>
              </a:ext>
            </a:extLst>
          </p:cNvPr>
          <p:cNvSpPr>
            <a:spLocks noGrp="1"/>
          </p:cNvSpPr>
          <p:nvPr>
            <p:ph type="title"/>
          </p:nvPr>
        </p:nvSpPr>
        <p:spPr/>
        <p:txBody>
          <a:bodyPr/>
          <a:lstStyle/>
          <a:p>
            <a:r>
              <a:rPr lang="en-US" dirty="0"/>
              <a:t>When Metrics Go Off Course </a:t>
            </a:r>
          </a:p>
        </p:txBody>
      </p:sp>
      <p:sp>
        <p:nvSpPr>
          <p:cNvPr id="3" name="Content Placeholder 2">
            <a:extLst>
              <a:ext uri="{FF2B5EF4-FFF2-40B4-BE49-F238E27FC236}">
                <a16:creationId xmlns:a16="http://schemas.microsoft.com/office/drawing/2014/main" id="{D0B734DF-DE2A-D945-860B-B3694983094E}"/>
              </a:ext>
            </a:extLst>
          </p:cNvPr>
          <p:cNvSpPr>
            <a:spLocks noGrp="1"/>
          </p:cNvSpPr>
          <p:nvPr>
            <p:ph idx="1"/>
          </p:nvPr>
        </p:nvSpPr>
        <p:spPr/>
        <p:txBody>
          <a:bodyPr/>
          <a:lstStyle/>
          <a:p>
            <a:pPr marL="0" indent="0">
              <a:buNone/>
            </a:pPr>
            <a:r>
              <a:rPr lang="en-US" dirty="0"/>
              <a:t>Focusing on things that are easily measured may promote superficial not substantive change  </a:t>
            </a:r>
          </a:p>
          <a:p>
            <a:pPr marL="0" indent="0">
              <a:buNone/>
            </a:pPr>
            <a:r>
              <a:rPr lang="en-US" dirty="0"/>
              <a:t>A focus on short term, measurable performance often neglects small but important improvements with long term consequences</a:t>
            </a:r>
          </a:p>
          <a:p>
            <a:pPr marL="0" indent="0">
              <a:buNone/>
            </a:pPr>
            <a:r>
              <a:rPr lang="en-US" dirty="0"/>
              <a:t>External measures often discount agency and sense of internal worth – thus increasing dynamics of scarcity and blame rather than supporting communities with strong relational trust</a:t>
            </a:r>
          </a:p>
          <a:p>
            <a:pPr marL="0" indent="0">
              <a:buNone/>
            </a:pPr>
            <a:endParaRPr lang="en-US" dirty="0"/>
          </a:p>
        </p:txBody>
      </p:sp>
    </p:spTree>
    <p:extLst>
      <p:ext uri="{BB962C8B-B14F-4D97-AF65-F5344CB8AC3E}">
        <p14:creationId xmlns:p14="http://schemas.microsoft.com/office/powerpoint/2010/main" val="29065026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DFC4A-25B6-4E32-9FCB-FA392F0C7233}"/>
              </a:ext>
            </a:extLst>
          </p:cNvPr>
          <p:cNvSpPr>
            <a:spLocks noGrp="1"/>
          </p:cNvSpPr>
          <p:nvPr>
            <p:ph type="title"/>
          </p:nvPr>
        </p:nvSpPr>
        <p:spPr/>
        <p:txBody>
          <a:bodyPr/>
          <a:lstStyle/>
          <a:p>
            <a:r>
              <a:rPr lang="en-US" dirty="0"/>
              <a:t>When Metrics Work</a:t>
            </a:r>
          </a:p>
        </p:txBody>
      </p:sp>
      <p:sp>
        <p:nvSpPr>
          <p:cNvPr id="3" name="Content Placeholder 2">
            <a:extLst>
              <a:ext uri="{FF2B5EF4-FFF2-40B4-BE49-F238E27FC236}">
                <a16:creationId xmlns:a16="http://schemas.microsoft.com/office/drawing/2014/main" id="{94F75E55-1E60-45FD-96FE-1E2F0EB84407}"/>
              </a:ext>
            </a:extLst>
          </p:cNvPr>
          <p:cNvSpPr>
            <a:spLocks noGrp="1"/>
          </p:cNvSpPr>
          <p:nvPr>
            <p:ph idx="1"/>
          </p:nvPr>
        </p:nvSpPr>
        <p:spPr/>
        <p:txBody>
          <a:bodyPr/>
          <a:lstStyle/>
          <a:p>
            <a:r>
              <a:rPr lang="en-US" dirty="0"/>
              <a:t>Help us steer and develop our redesign/improvement efforts</a:t>
            </a:r>
          </a:p>
          <a:p>
            <a:r>
              <a:rPr lang="en-US" dirty="0"/>
              <a:t>Alert our attention to things that matter (which we might miss without them) </a:t>
            </a:r>
          </a:p>
          <a:p>
            <a:r>
              <a:rPr lang="en-US" dirty="0"/>
              <a:t>Are actionable in the near term-now that we know current state we can do something to change it</a:t>
            </a:r>
          </a:p>
          <a:p>
            <a:r>
              <a:rPr lang="en-US" dirty="0"/>
              <a:t>Are not viewed as judgmental </a:t>
            </a:r>
          </a:p>
        </p:txBody>
      </p:sp>
    </p:spTree>
    <p:extLst>
      <p:ext uri="{BB962C8B-B14F-4D97-AF65-F5344CB8AC3E}">
        <p14:creationId xmlns:p14="http://schemas.microsoft.com/office/powerpoint/2010/main" val="34987022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89D3F-10D5-45CA-B839-4661CF8827BD}"/>
              </a:ext>
            </a:extLst>
          </p:cNvPr>
          <p:cNvSpPr>
            <a:spLocks noGrp="1"/>
          </p:cNvSpPr>
          <p:nvPr>
            <p:ph type="title"/>
          </p:nvPr>
        </p:nvSpPr>
        <p:spPr/>
        <p:txBody>
          <a:bodyPr/>
          <a:lstStyle/>
          <a:p>
            <a:r>
              <a:rPr lang="en-US" dirty="0"/>
              <a:t>Welcome from Everyone Graduates Center</a:t>
            </a:r>
          </a:p>
        </p:txBody>
      </p:sp>
      <p:sp>
        <p:nvSpPr>
          <p:cNvPr id="3" name="Content Placeholder 2">
            <a:extLst>
              <a:ext uri="{FF2B5EF4-FFF2-40B4-BE49-F238E27FC236}">
                <a16:creationId xmlns:a16="http://schemas.microsoft.com/office/drawing/2014/main" id="{9ABC0D25-B917-4F77-A610-BE412A695EEF}"/>
              </a:ext>
            </a:extLst>
          </p:cNvPr>
          <p:cNvSpPr>
            <a:spLocks noGrp="1"/>
          </p:cNvSpPr>
          <p:nvPr>
            <p:ph idx="1"/>
          </p:nvPr>
        </p:nvSpPr>
        <p:spPr/>
        <p:txBody>
          <a:bodyPr/>
          <a:lstStyle/>
          <a:p>
            <a:pPr marL="0" indent="0">
              <a:buNone/>
            </a:pPr>
            <a:r>
              <a:rPr lang="en-US" dirty="0"/>
              <a:t>It’s our Third Year Together-Joy</a:t>
            </a:r>
          </a:p>
          <a:p>
            <a:pPr marL="0" indent="0">
              <a:buNone/>
            </a:pPr>
            <a:r>
              <a:rPr lang="en-US" dirty="0"/>
              <a:t>Focus for our Gathering  - Implementation and Sustainability: Reframing them in the Context of Redesign</a:t>
            </a:r>
          </a:p>
          <a:p>
            <a:pPr marL="0" indent="0">
              <a:buNone/>
            </a:pPr>
            <a:r>
              <a:rPr lang="en-US" dirty="0"/>
              <a:t>Who is in the Room? </a:t>
            </a:r>
          </a:p>
        </p:txBody>
      </p:sp>
      <p:pic>
        <p:nvPicPr>
          <p:cNvPr id="4" name="Picture 3">
            <a:extLst>
              <a:ext uri="{FF2B5EF4-FFF2-40B4-BE49-F238E27FC236}">
                <a16:creationId xmlns:a16="http://schemas.microsoft.com/office/drawing/2014/main" id="{66A08A59-6717-C848-B773-C4E76FCAABF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2741" y="3815324"/>
            <a:ext cx="1948229" cy="1944987"/>
          </a:xfrm>
          <a:prstGeom prst="rect">
            <a:avLst/>
          </a:prstGeom>
        </p:spPr>
      </p:pic>
      <p:pic>
        <p:nvPicPr>
          <p:cNvPr id="5" name="Picture 4">
            <a:extLst>
              <a:ext uri="{FF2B5EF4-FFF2-40B4-BE49-F238E27FC236}">
                <a16:creationId xmlns:a16="http://schemas.microsoft.com/office/drawing/2014/main" id="{333099B7-918D-844E-9CC9-E9320CD3063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495692" y="3953846"/>
            <a:ext cx="1632634" cy="2111165"/>
          </a:xfrm>
          <a:prstGeom prst="rect">
            <a:avLst/>
          </a:prstGeom>
        </p:spPr>
      </p:pic>
      <p:pic>
        <p:nvPicPr>
          <p:cNvPr id="6" name="Picture 5">
            <a:extLst>
              <a:ext uri="{FF2B5EF4-FFF2-40B4-BE49-F238E27FC236}">
                <a16:creationId xmlns:a16="http://schemas.microsoft.com/office/drawing/2014/main" id="{B19165D0-BE87-D248-991D-30ABEA6E623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29379" y="3704618"/>
            <a:ext cx="3148174" cy="2360393"/>
          </a:xfrm>
          <a:prstGeom prst="rect">
            <a:avLst/>
          </a:prstGeom>
        </p:spPr>
      </p:pic>
    </p:spTree>
    <p:extLst>
      <p:ext uri="{BB962C8B-B14F-4D97-AF65-F5344CB8AC3E}">
        <p14:creationId xmlns:p14="http://schemas.microsoft.com/office/powerpoint/2010/main" val="3223020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041EA-DE2D-F64C-B6A1-351A918FCF8B}"/>
              </a:ext>
            </a:extLst>
          </p:cNvPr>
          <p:cNvSpPr>
            <a:spLocks noGrp="1"/>
          </p:cNvSpPr>
          <p:nvPr>
            <p:ph type="title"/>
          </p:nvPr>
        </p:nvSpPr>
        <p:spPr/>
        <p:txBody>
          <a:bodyPr/>
          <a:lstStyle/>
          <a:p>
            <a:r>
              <a:rPr lang="en-US" dirty="0"/>
              <a:t>Our Opportunity </a:t>
            </a:r>
          </a:p>
        </p:txBody>
      </p:sp>
      <p:sp>
        <p:nvSpPr>
          <p:cNvPr id="3" name="Content Placeholder 2">
            <a:extLst>
              <a:ext uri="{FF2B5EF4-FFF2-40B4-BE49-F238E27FC236}">
                <a16:creationId xmlns:a16="http://schemas.microsoft.com/office/drawing/2014/main" id="{1984F741-E08D-A742-856B-1892A26CB703}"/>
              </a:ext>
            </a:extLst>
          </p:cNvPr>
          <p:cNvSpPr>
            <a:spLocks noGrp="1"/>
          </p:cNvSpPr>
          <p:nvPr>
            <p:ph idx="1"/>
          </p:nvPr>
        </p:nvSpPr>
        <p:spPr/>
        <p:txBody>
          <a:bodyPr/>
          <a:lstStyle/>
          <a:p>
            <a:pPr marL="0" indent="0">
              <a:buNone/>
            </a:pPr>
            <a:r>
              <a:rPr lang="en-US" dirty="0"/>
              <a:t>High School Redesign allows the creation of new progress monitoring metrics WITH schools to make sure they are the right ones and can be reported in ways that have meaning (make sense) to them</a:t>
            </a:r>
          </a:p>
          <a:p>
            <a:pPr marL="0" indent="0">
              <a:buNone/>
            </a:pPr>
            <a:endParaRPr lang="en-US" dirty="0"/>
          </a:p>
          <a:p>
            <a:pPr marL="0" indent="0">
              <a:buNone/>
            </a:pPr>
            <a:r>
              <a:rPr lang="en-US" dirty="0"/>
              <a:t>Would there be value for this collaborative to co-create progress measure examples  that  steer and develop rather than protect and control? </a:t>
            </a:r>
          </a:p>
        </p:txBody>
      </p:sp>
    </p:spTree>
    <p:extLst>
      <p:ext uri="{BB962C8B-B14F-4D97-AF65-F5344CB8AC3E}">
        <p14:creationId xmlns:p14="http://schemas.microsoft.com/office/powerpoint/2010/main" val="7136542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A23FF-D4DE-334F-8E17-94E7A4E6F4D8}"/>
              </a:ext>
            </a:extLst>
          </p:cNvPr>
          <p:cNvSpPr>
            <a:spLocks noGrp="1"/>
          </p:cNvSpPr>
          <p:nvPr>
            <p:ph type="title"/>
          </p:nvPr>
        </p:nvSpPr>
        <p:spPr>
          <a:xfrm>
            <a:off x="1719809" y="291568"/>
            <a:ext cx="9907479" cy="1325563"/>
          </a:xfrm>
        </p:spPr>
        <p:txBody>
          <a:bodyPr>
            <a:noAutofit/>
          </a:bodyPr>
          <a:lstStyle/>
          <a:p>
            <a:r>
              <a:rPr lang="en-US" sz="3600" dirty="0"/>
              <a:t>Principles We Might Consider</a:t>
            </a:r>
            <a:r>
              <a:rPr lang="en-US" sz="2800" dirty="0"/>
              <a:t/>
            </a:r>
            <a:br>
              <a:rPr lang="en-US" sz="2800" dirty="0"/>
            </a:br>
            <a:endParaRPr lang="en-US" sz="2800" dirty="0"/>
          </a:p>
        </p:txBody>
      </p:sp>
      <p:sp>
        <p:nvSpPr>
          <p:cNvPr id="3" name="Content Placeholder 2">
            <a:extLst>
              <a:ext uri="{FF2B5EF4-FFF2-40B4-BE49-F238E27FC236}">
                <a16:creationId xmlns:a16="http://schemas.microsoft.com/office/drawing/2014/main" id="{B2B27A02-3318-8347-B874-134A20541551}"/>
              </a:ext>
            </a:extLst>
          </p:cNvPr>
          <p:cNvSpPr>
            <a:spLocks noGrp="1"/>
          </p:cNvSpPr>
          <p:nvPr>
            <p:ph idx="1"/>
          </p:nvPr>
        </p:nvSpPr>
        <p:spPr>
          <a:xfrm>
            <a:off x="2015231" y="1211030"/>
            <a:ext cx="9907479" cy="4078025"/>
          </a:xfrm>
        </p:spPr>
        <p:txBody>
          <a:bodyPr>
            <a:normAutofit fontScale="25000" lnSpcReduction="20000"/>
          </a:bodyPr>
          <a:lstStyle/>
          <a:p>
            <a:pPr marL="0" indent="0">
              <a:buNone/>
            </a:pPr>
            <a:r>
              <a:rPr lang="en-US" sz="9600" dirty="0"/>
              <a:t> Principle – Self-Direction-Value comes in measure of  self and using to determine course of action </a:t>
            </a:r>
          </a:p>
          <a:p>
            <a:pPr marL="0" indent="0">
              <a:buNone/>
            </a:pPr>
            <a:endParaRPr lang="en-US" sz="9600" dirty="0"/>
          </a:p>
          <a:p>
            <a:pPr marL="0" indent="0">
              <a:buNone/>
            </a:pPr>
            <a:r>
              <a:rPr lang="en-US" sz="9600" dirty="0"/>
              <a:t>Principle -  Actionable Insight.   How might this measure help to focus my attention/capacity</a:t>
            </a:r>
          </a:p>
          <a:p>
            <a:pPr marL="0" indent="0">
              <a:buNone/>
            </a:pPr>
            <a:r>
              <a:rPr lang="en-US" sz="9600" dirty="0"/>
              <a:t> </a:t>
            </a:r>
          </a:p>
          <a:p>
            <a:pPr marL="0" indent="0">
              <a:buNone/>
            </a:pPr>
            <a:r>
              <a:rPr lang="en-US" sz="9600" dirty="0"/>
              <a:t>Principle - Coherence between and among multiple perspectives</a:t>
            </a:r>
          </a:p>
          <a:p>
            <a:pPr marL="0" indent="0">
              <a:buNone/>
            </a:pPr>
            <a:r>
              <a:rPr lang="en-US" sz="9600" dirty="0"/>
              <a:t> </a:t>
            </a:r>
          </a:p>
          <a:p>
            <a:pPr marL="0" indent="0">
              <a:buNone/>
            </a:pPr>
            <a:r>
              <a:rPr lang="en-US" sz="9600" dirty="0"/>
              <a:t>Principle - Restorative….supports course response….not “game” system</a:t>
            </a:r>
          </a:p>
          <a:p>
            <a:pPr marL="0" indent="0">
              <a:buNone/>
            </a:pPr>
            <a:endParaRPr lang="en-US" sz="9600" dirty="0"/>
          </a:p>
          <a:p>
            <a:pPr marL="0" indent="0">
              <a:buNone/>
            </a:pPr>
            <a:r>
              <a:rPr lang="en-US" sz="9600" dirty="0"/>
              <a:t>Principle – Adaptive-constantly evolving to meet needs of current circumstance</a:t>
            </a:r>
          </a:p>
          <a:p>
            <a:pPr marL="0" indent="0">
              <a:buNone/>
            </a:pPr>
            <a:endParaRPr lang="en-US" sz="9600" dirty="0"/>
          </a:p>
          <a:p>
            <a:pPr marL="0" indent="0">
              <a:buNone/>
            </a:pPr>
            <a:r>
              <a:rPr lang="en-US" sz="9600" dirty="0"/>
              <a:t>Principle – Proximity-directly examines the actions/outcomes we care about e.g. caring and challenging classroom looks at student and teacher view </a:t>
            </a:r>
          </a:p>
          <a:p>
            <a:pPr marL="0" indent="0">
              <a:buNone/>
            </a:pPr>
            <a:endParaRPr lang="en-US" sz="9600" dirty="0"/>
          </a:p>
          <a:p>
            <a:pPr marL="0" indent="0">
              <a:buNone/>
            </a:pPr>
            <a:endParaRPr lang="en-US" sz="9600" dirty="0"/>
          </a:p>
          <a:p>
            <a:pPr marL="0" indent="0">
              <a:buNone/>
            </a:pPr>
            <a:r>
              <a:rPr lang="en-US" sz="9600" dirty="0"/>
              <a:t> </a:t>
            </a:r>
          </a:p>
          <a:p>
            <a:pPr marL="0" indent="0">
              <a:buNone/>
            </a:pPr>
            <a:endParaRPr lang="en-US" dirty="0"/>
          </a:p>
        </p:txBody>
      </p:sp>
    </p:spTree>
    <p:extLst>
      <p:ext uri="{BB962C8B-B14F-4D97-AF65-F5344CB8AC3E}">
        <p14:creationId xmlns:p14="http://schemas.microsoft.com/office/powerpoint/2010/main" val="17808644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35EFB-E10F-C948-824A-1B263CB27716}"/>
              </a:ext>
            </a:extLst>
          </p:cNvPr>
          <p:cNvSpPr>
            <a:spLocks noGrp="1"/>
          </p:cNvSpPr>
          <p:nvPr>
            <p:ph type="title"/>
          </p:nvPr>
        </p:nvSpPr>
        <p:spPr/>
        <p:txBody>
          <a:bodyPr/>
          <a:lstStyle/>
          <a:p>
            <a:r>
              <a:rPr lang="en-US" dirty="0"/>
              <a:t>Additional considerations to consider…</a:t>
            </a:r>
          </a:p>
        </p:txBody>
      </p:sp>
      <p:sp>
        <p:nvSpPr>
          <p:cNvPr id="3" name="Content Placeholder 2">
            <a:extLst>
              <a:ext uri="{FF2B5EF4-FFF2-40B4-BE49-F238E27FC236}">
                <a16:creationId xmlns:a16="http://schemas.microsoft.com/office/drawing/2014/main" id="{0344A003-9EC3-A14E-812C-384AC8291779}"/>
              </a:ext>
            </a:extLst>
          </p:cNvPr>
          <p:cNvSpPr>
            <a:spLocks noGrp="1"/>
          </p:cNvSpPr>
          <p:nvPr>
            <p:ph idx="1"/>
          </p:nvPr>
        </p:nvSpPr>
        <p:spPr/>
        <p:txBody>
          <a:bodyPr>
            <a:normAutofit lnSpcReduction="10000"/>
          </a:bodyPr>
          <a:lstStyle/>
          <a:p>
            <a:pPr marL="0" indent="0">
              <a:buNone/>
            </a:pPr>
            <a:r>
              <a:rPr lang="en-US" dirty="0"/>
              <a:t>Build in fault tolerance </a:t>
            </a:r>
          </a:p>
          <a:p>
            <a:pPr marL="0" indent="0">
              <a:buNone/>
            </a:pPr>
            <a:endParaRPr lang="en-US" dirty="0"/>
          </a:p>
          <a:p>
            <a:pPr marL="0" indent="0">
              <a:buNone/>
            </a:pPr>
            <a:r>
              <a:rPr lang="en-US" dirty="0"/>
              <a:t>High yield – Low lift</a:t>
            </a:r>
          </a:p>
          <a:p>
            <a:pPr marL="0" indent="0">
              <a:buNone/>
            </a:pPr>
            <a:r>
              <a:rPr lang="en-US" dirty="0"/>
              <a:t> </a:t>
            </a:r>
          </a:p>
          <a:p>
            <a:pPr marL="0" indent="0">
              <a:buNone/>
            </a:pPr>
            <a:r>
              <a:rPr lang="en-US" dirty="0"/>
              <a:t>Formative Assessment ….second nature – habitual – indistinguishable – just part of the school breathes….</a:t>
            </a:r>
          </a:p>
          <a:p>
            <a:pPr marL="0" indent="0">
              <a:buNone/>
            </a:pPr>
            <a:r>
              <a:rPr lang="en-US" dirty="0"/>
              <a:t>  </a:t>
            </a:r>
          </a:p>
          <a:p>
            <a:pPr marL="0" indent="0">
              <a:buNone/>
            </a:pPr>
            <a:r>
              <a:rPr lang="en-US" dirty="0"/>
              <a:t>Practical application for common measures….aspect of how might we think differently when we are looking for information….</a:t>
            </a:r>
          </a:p>
          <a:p>
            <a:pPr marL="0" indent="0">
              <a:buNone/>
            </a:pPr>
            <a:endParaRPr lang="en-US" dirty="0"/>
          </a:p>
        </p:txBody>
      </p:sp>
    </p:spTree>
    <p:extLst>
      <p:ext uri="{BB962C8B-B14F-4D97-AF65-F5344CB8AC3E}">
        <p14:creationId xmlns:p14="http://schemas.microsoft.com/office/powerpoint/2010/main" val="17008348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77D78-5680-5247-9AD9-66B18DBCC23A}"/>
              </a:ext>
            </a:extLst>
          </p:cNvPr>
          <p:cNvSpPr>
            <a:spLocks noGrp="1"/>
          </p:cNvSpPr>
          <p:nvPr>
            <p:ph type="title"/>
          </p:nvPr>
        </p:nvSpPr>
        <p:spPr/>
        <p:txBody>
          <a:bodyPr/>
          <a:lstStyle/>
          <a:p>
            <a:r>
              <a:rPr lang="en-US" dirty="0"/>
              <a:t>Today’s Explorations</a:t>
            </a:r>
          </a:p>
        </p:txBody>
      </p:sp>
      <p:sp>
        <p:nvSpPr>
          <p:cNvPr id="3" name="Content Placeholder 2">
            <a:extLst>
              <a:ext uri="{FF2B5EF4-FFF2-40B4-BE49-F238E27FC236}">
                <a16:creationId xmlns:a16="http://schemas.microsoft.com/office/drawing/2014/main" id="{08558FE3-2FA6-4B42-85C8-F0DB5ECBC701}"/>
              </a:ext>
            </a:extLst>
          </p:cNvPr>
          <p:cNvSpPr>
            <a:spLocks noGrp="1"/>
          </p:cNvSpPr>
          <p:nvPr>
            <p:ph idx="1"/>
          </p:nvPr>
        </p:nvSpPr>
        <p:spPr/>
        <p:txBody>
          <a:bodyPr>
            <a:normAutofit/>
          </a:bodyPr>
          <a:lstStyle/>
          <a:p>
            <a:pPr marL="0" indent="0">
              <a:buNone/>
            </a:pPr>
            <a:r>
              <a:rPr lang="en-US" dirty="0"/>
              <a:t>Performances/Rubrics</a:t>
            </a:r>
          </a:p>
          <a:p>
            <a:pPr marL="0" indent="0">
              <a:buNone/>
            </a:pPr>
            <a:r>
              <a:rPr lang="en-US" dirty="0"/>
              <a:t>Allow the individual/school to be internally directed and to co-create goals and measures of progress</a:t>
            </a:r>
          </a:p>
          <a:p>
            <a:pPr marL="0" indent="0">
              <a:buNone/>
            </a:pPr>
            <a:endParaRPr lang="en-US" dirty="0"/>
          </a:p>
          <a:p>
            <a:pPr marL="0" indent="0">
              <a:buNone/>
            </a:pPr>
            <a:r>
              <a:rPr lang="en-US" dirty="0"/>
              <a:t>Brief Surveys/ABC data</a:t>
            </a:r>
          </a:p>
          <a:p>
            <a:pPr marL="0" indent="0">
              <a:buNone/>
            </a:pPr>
            <a:r>
              <a:rPr lang="en-US" dirty="0"/>
              <a:t>Allow for multiple cycles of inquiry and action</a:t>
            </a:r>
          </a:p>
          <a:p>
            <a:pPr marL="0" indent="0">
              <a:buNone/>
            </a:pPr>
            <a:endParaRPr lang="en-US" dirty="0"/>
          </a:p>
          <a:p>
            <a:pPr marL="0" indent="0">
              <a:buNone/>
            </a:pPr>
            <a:r>
              <a:rPr lang="en-US" dirty="0"/>
              <a:t>In all cases – reflection and responses driven closes to end user</a:t>
            </a:r>
          </a:p>
          <a:p>
            <a:pPr marL="0" indent="0">
              <a:buNone/>
            </a:pPr>
            <a:endParaRPr lang="en-US" dirty="0"/>
          </a:p>
        </p:txBody>
      </p:sp>
    </p:spTree>
    <p:extLst>
      <p:ext uri="{BB962C8B-B14F-4D97-AF65-F5344CB8AC3E}">
        <p14:creationId xmlns:p14="http://schemas.microsoft.com/office/powerpoint/2010/main" val="7862847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5400" dirty="0"/>
              <a:t>Collaborative Discussions, Part 2</a:t>
            </a:r>
          </a:p>
        </p:txBody>
      </p:sp>
      <p:sp>
        <p:nvSpPr>
          <p:cNvPr id="3" name="Subtitle 2"/>
          <p:cNvSpPr>
            <a:spLocks noGrp="1"/>
          </p:cNvSpPr>
          <p:nvPr>
            <p:ph type="subTitle" idx="1"/>
          </p:nvPr>
        </p:nvSpPr>
        <p:spPr/>
        <p:txBody>
          <a:bodyPr/>
          <a:lstStyle/>
          <a:p>
            <a:r>
              <a:rPr lang="en-US" sz="3600" i="1" dirty="0"/>
              <a:t>Short, replicable surveys &amp; descriptive rubrics</a:t>
            </a:r>
          </a:p>
        </p:txBody>
      </p:sp>
    </p:spTree>
    <p:extLst>
      <p:ext uri="{BB962C8B-B14F-4D97-AF65-F5344CB8AC3E}">
        <p14:creationId xmlns:p14="http://schemas.microsoft.com/office/powerpoint/2010/main" val="1954611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6043D5-0FFB-E841-989E-13F3E79409FA}"/>
              </a:ext>
            </a:extLst>
          </p:cNvPr>
          <p:cNvSpPr>
            <a:spLocks noGrp="1"/>
          </p:cNvSpPr>
          <p:nvPr>
            <p:ph type="title"/>
          </p:nvPr>
        </p:nvSpPr>
        <p:spPr>
          <a:xfrm>
            <a:off x="863029" y="1012004"/>
            <a:ext cx="3416158" cy="4795408"/>
          </a:xfrm>
        </p:spPr>
        <p:txBody>
          <a:bodyPr>
            <a:normAutofit/>
          </a:bodyPr>
          <a:lstStyle/>
          <a:p>
            <a:r>
              <a:rPr lang="en-US" dirty="0"/>
              <a:t>Two ways to measure impact</a:t>
            </a:r>
          </a:p>
        </p:txBody>
      </p:sp>
      <p:graphicFrame>
        <p:nvGraphicFramePr>
          <p:cNvPr id="7" name="Content Placeholder 4">
            <a:extLst>
              <a:ext uri="{FF2B5EF4-FFF2-40B4-BE49-F238E27FC236}">
                <a16:creationId xmlns:a16="http://schemas.microsoft.com/office/drawing/2014/main" id="{194EC5F6-A579-4D6D-9630-486CE2192117}"/>
              </a:ext>
            </a:extLst>
          </p:cNvPr>
          <p:cNvGraphicFramePr>
            <a:graphicFrameLocks noGrp="1"/>
          </p:cNvGraphicFramePr>
          <p:nvPr>
            <p:ph idx="1"/>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779565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FFEB5-4651-C149-9280-EB41A9283BF8}"/>
              </a:ext>
            </a:extLst>
          </p:cNvPr>
          <p:cNvSpPr>
            <a:spLocks noGrp="1"/>
          </p:cNvSpPr>
          <p:nvPr>
            <p:ph type="title"/>
          </p:nvPr>
        </p:nvSpPr>
        <p:spPr/>
        <p:txBody>
          <a:bodyPr/>
          <a:lstStyle/>
          <a:p>
            <a:r>
              <a:rPr lang="en-US" dirty="0"/>
              <a:t>Big Idea</a:t>
            </a:r>
          </a:p>
        </p:txBody>
      </p:sp>
      <p:sp>
        <p:nvSpPr>
          <p:cNvPr id="3" name="Content Placeholder 2">
            <a:extLst>
              <a:ext uri="{FF2B5EF4-FFF2-40B4-BE49-F238E27FC236}">
                <a16:creationId xmlns:a16="http://schemas.microsoft.com/office/drawing/2014/main" id="{7C7BDACD-655F-F141-98AF-570FE4CAE635}"/>
              </a:ext>
            </a:extLst>
          </p:cNvPr>
          <p:cNvSpPr>
            <a:spLocks noGrp="1"/>
          </p:cNvSpPr>
          <p:nvPr>
            <p:ph idx="1"/>
          </p:nvPr>
        </p:nvSpPr>
        <p:spPr/>
        <p:txBody>
          <a:bodyPr/>
          <a:lstStyle/>
          <a:p>
            <a:r>
              <a:rPr lang="en-US" dirty="0"/>
              <a:t>A few questions</a:t>
            </a:r>
          </a:p>
          <a:p>
            <a:r>
              <a:rPr lang="en-US" dirty="0"/>
              <a:t>Low lift (brief, free)</a:t>
            </a:r>
          </a:p>
          <a:p>
            <a:r>
              <a:rPr lang="en-US" dirty="0"/>
              <a:t>Give repeatedly to demonstrate change over time</a:t>
            </a:r>
          </a:p>
          <a:p>
            <a:r>
              <a:rPr lang="en-US" dirty="0"/>
              <a:t>Opportunity to iterate and adapt</a:t>
            </a:r>
          </a:p>
          <a:p>
            <a:r>
              <a:rPr lang="en-US" dirty="0"/>
              <a:t>End-user centered</a:t>
            </a:r>
          </a:p>
          <a:p>
            <a:pPr marL="0" indent="0">
              <a:buNone/>
            </a:pPr>
            <a:endParaRPr lang="en-US" dirty="0"/>
          </a:p>
        </p:txBody>
      </p:sp>
      <p:pic>
        <p:nvPicPr>
          <p:cNvPr id="4" name="Picture 3">
            <a:extLst>
              <a:ext uri="{FF2B5EF4-FFF2-40B4-BE49-F238E27FC236}">
                <a16:creationId xmlns:a16="http://schemas.microsoft.com/office/drawing/2014/main" id="{0F5D62D6-A33C-0D40-87A3-BE5C40531535}"/>
              </a:ext>
            </a:extLst>
          </p:cNvPr>
          <p:cNvPicPr>
            <a:picLocks noChangeAspect="1"/>
          </p:cNvPicPr>
          <p:nvPr/>
        </p:nvPicPr>
        <p:blipFill>
          <a:blip r:embed="rId3"/>
          <a:stretch>
            <a:fillRect/>
          </a:stretch>
        </p:blipFill>
        <p:spPr>
          <a:xfrm>
            <a:off x="8166100" y="3947157"/>
            <a:ext cx="3057020" cy="1956493"/>
          </a:xfrm>
          <a:prstGeom prst="rect">
            <a:avLst/>
          </a:prstGeom>
        </p:spPr>
      </p:pic>
    </p:spTree>
    <p:extLst>
      <p:ext uri="{BB962C8B-B14F-4D97-AF65-F5344CB8AC3E}">
        <p14:creationId xmlns:p14="http://schemas.microsoft.com/office/powerpoint/2010/main" val="27770679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05058-C61A-ED40-A504-03EDEDBF9F73}"/>
              </a:ext>
            </a:extLst>
          </p:cNvPr>
          <p:cNvSpPr>
            <a:spLocks noGrp="1"/>
          </p:cNvSpPr>
          <p:nvPr>
            <p:ph type="title"/>
          </p:nvPr>
        </p:nvSpPr>
        <p:spPr/>
        <p:txBody>
          <a:bodyPr/>
          <a:lstStyle/>
          <a:p>
            <a:r>
              <a:rPr lang="en-US" dirty="0"/>
              <a:t>Prototype #1</a:t>
            </a:r>
          </a:p>
        </p:txBody>
      </p:sp>
      <p:sp>
        <p:nvSpPr>
          <p:cNvPr id="3" name="Content Placeholder 2">
            <a:extLst>
              <a:ext uri="{FF2B5EF4-FFF2-40B4-BE49-F238E27FC236}">
                <a16:creationId xmlns:a16="http://schemas.microsoft.com/office/drawing/2014/main" id="{BC27A9BB-1527-8247-B490-8CF467A5045A}"/>
              </a:ext>
            </a:extLst>
          </p:cNvPr>
          <p:cNvSpPr>
            <a:spLocks noGrp="1"/>
          </p:cNvSpPr>
          <p:nvPr>
            <p:ph idx="1"/>
          </p:nvPr>
        </p:nvSpPr>
        <p:spPr/>
        <p:txBody>
          <a:bodyPr>
            <a:normAutofit fontScale="92500" lnSpcReduction="10000"/>
          </a:bodyPr>
          <a:lstStyle/>
          <a:p>
            <a:r>
              <a:rPr lang="en-US" dirty="0"/>
              <a:t>This model:</a:t>
            </a:r>
          </a:p>
          <a:p>
            <a:pPr lvl="1"/>
            <a:r>
              <a:rPr lang="en-US" dirty="0"/>
              <a:t>Collects rapid, actionable data on student experiences during class</a:t>
            </a:r>
          </a:p>
          <a:p>
            <a:pPr lvl="1"/>
            <a:r>
              <a:rPr lang="en-US" dirty="0"/>
              <a:t>Short, practical measure</a:t>
            </a:r>
          </a:p>
          <a:p>
            <a:pPr lvl="1"/>
            <a:r>
              <a:rPr lang="en-US" dirty="0"/>
              <a:t>Are your actions making a positive difference?</a:t>
            </a:r>
          </a:p>
          <a:p>
            <a:pPr lvl="1"/>
            <a:r>
              <a:rPr lang="en-US" dirty="0"/>
              <a:t>Connect to resources for evidence-based strategies</a:t>
            </a:r>
          </a:p>
          <a:p>
            <a:pPr lvl="1"/>
            <a:r>
              <a:rPr lang="en-US" dirty="0"/>
              <a:t>Generates reports showing change over time</a:t>
            </a:r>
          </a:p>
          <a:p>
            <a:pPr lvl="1"/>
            <a:endParaRPr lang="en-US" dirty="0"/>
          </a:p>
          <a:p>
            <a:r>
              <a:rPr lang="en-US" dirty="0"/>
              <a:t>Assesses </a:t>
            </a:r>
            <a:r>
              <a:rPr lang="en-US" u="sng" dirty="0"/>
              <a:t>three learning conditions</a:t>
            </a:r>
            <a:r>
              <a:rPr lang="en-US" dirty="0"/>
              <a:t>:</a:t>
            </a:r>
          </a:p>
          <a:p>
            <a:pPr lvl="1"/>
            <a:r>
              <a:rPr lang="en-US" b="1" dirty="0"/>
              <a:t>Teacher Caring</a:t>
            </a:r>
          </a:p>
          <a:p>
            <a:pPr lvl="1"/>
            <a:r>
              <a:rPr lang="en-US" b="1" dirty="0"/>
              <a:t>Feedback for Growth</a:t>
            </a:r>
          </a:p>
          <a:p>
            <a:pPr lvl="1"/>
            <a:r>
              <a:rPr lang="en-US" b="1" dirty="0"/>
              <a:t>Meaningful Work</a:t>
            </a:r>
            <a:endParaRPr lang="en-US" dirty="0"/>
          </a:p>
        </p:txBody>
      </p:sp>
      <p:pic>
        <p:nvPicPr>
          <p:cNvPr id="7" name="Picture 6">
            <a:extLst>
              <a:ext uri="{FF2B5EF4-FFF2-40B4-BE49-F238E27FC236}">
                <a16:creationId xmlns:a16="http://schemas.microsoft.com/office/drawing/2014/main" id="{96896637-E814-F841-B39A-7B1DF488F6AA}"/>
              </a:ext>
            </a:extLst>
          </p:cNvPr>
          <p:cNvPicPr>
            <a:picLocks noChangeAspect="1"/>
          </p:cNvPicPr>
          <p:nvPr/>
        </p:nvPicPr>
        <p:blipFill>
          <a:blip r:embed="rId3"/>
          <a:stretch>
            <a:fillRect/>
          </a:stretch>
        </p:blipFill>
        <p:spPr>
          <a:xfrm>
            <a:off x="6868957" y="512099"/>
            <a:ext cx="4011828" cy="1031613"/>
          </a:xfrm>
          <a:prstGeom prst="rect">
            <a:avLst/>
          </a:prstGeom>
        </p:spPr>
      </p:pic>
    </p:spTree>
    <p:extLst>
      <p:ext uri="{BB962C8B-B14F-4D97-AF65-F5344CB8AC3E}">
        <p14:creationId xmlns:p14="http://schemas.microsoft.com/office/powerpoint/2010/main" val="1294384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BA88B-DA94-3A46-85B7-B7F7B1857123}"/>
              </a:ext>
            </a:extLst>
          </p:cNvPr>
          <p:cNvSpPr>
            <a:spLocks noGrp="1"/>
          </p:cNvSpPr>
          <p:nvPr>
            <p:ph type="title"/>
          </p:nvPr>
        </p:nvSpPr>
        <p:spPr/>
        <p:txBody>
          <a:bodyPr/>
          <a:lstStyle/>
          <a:p>
            <a:r>
              <a:rPr lang="en-US" dirty="0"/>
              <a:t>Explore &amp; Discuss</a:t>
            </a:r>
          </a:p>
        </p:txBody>
      </p:sp>
      <p:sp>
        <p:nvSpPr>
          <p:cNvPr id="3" name="Content Placeholder 2">
            <a:extLst>
              <a:ext uri="{FF2B5EF4-FFF2-40B4-BE49-F238E27FC236}">
                <a16:creationId xmlns:a16="http://schemas.microsoft.com/office/drawing/2014/main" id="{25763581-6CF0-C74C-939D-83F76B5AA0D6}"/>
              </a:ext>
            </a:extLst>
          </p:cNvPr>
          <p:cNvSpPr>
            <a:spLocks noGrp="1"/>
          </p:cNvSpPr>
          <p:nvPr>
            <p:ph idx="1"/>
          </p:nvPr>
        </p:nvSpPr>
        <p:spPr/>
        <p:txBody>
          <a:bodyPr>
            <a:normAutofit/>
          </a:bodyPr>
          <a:lstStyle/>
          <a:p>
            <a:pPr marL="0" indent="0">
              <a:buNone/>
            </a:pPr>
            <a:r>
              <a:rPr lang="en-US" b="1" dirty="0"/>
              <a:t>Explore</a:t>
            </a:r>
          </a:p>
          <a:p>
            <a:pPr marL="971550" lvl="1" indent="-514350">
              <a:buFont typeface="+mj-lt"/>
              <a:buAutoNum type="arabicPeriod"/>
            </a:pPr>
            <a:r>
              <a:rPr lang="en-US" dirty="0"/>
              <a:t>Divide your team among the three learning conditions (prioritize if fewer than 3 people comprise your team).</a:t>
            </a:r>
          </a:p>
          <a:p>
            <a:pPr marL="971550" lvl="1" indent="-514350">
              <a:buFont typeface="+mj-lt"/>
              <a:buAutoNum type="arabicPeriod"/>
            </a:pPr>
            <a:r>
              <a:rPr lang="en-US" dirty="0"/>
              <a:t>Read through Engagement Project description.</a:t>
            </a:r>
          </a:p>
          <a:p>
            <a:pPr marL="971550" lvl="1" indent="-514350">
              <a:buFont typeface="+mj-lt"/>
              <a:buAutoNum type="arabicPeriod"/>
            </a:pPr>
            <a:r>
              <a:rPr lang="en-US" dirty="0"/>
              <a:t>Reference your learning condition in the Guide to Learning Conditions.</a:t>
            </a:r>
          </a:p>
          <a:p>
            <a:pPr marL="0" indent="0">
              <a:buNone/>
            </a:pPr>
            <a:r>
              <a:rPr lang="en-US" b="1" dirty="0"/>
              <a:t>Discuss</a:t>
            </a:r>
          </a:p>
          <a:p>
            <a:pPr lvl="1"/>
            <a:r>
              <a:rPr lang="en-US" dirty="0"/>
              <a:t>To which principles of navigation and adaptation tools does this prototype connect?</a:t>
            </a:r>
          </a:p>
          <a:p>
            <a:pPr lvl="1"/>
            <a:r>
              <a:rPr lang="en-US" dirty="0"/>
              <a:t>What might be unintended consequences of having this in place?</a:t>
            </a:r>
          </a:p>
        </p:txBody>
      </p:sp>
    </p:spTree>
    <p:extLst>
      <p:ext uri="{BB962C8B-B14F-4D97-AF65-F5344CB8AC3E}">
        <p14:creationId xmlns:p14="http://schemas.microsoft.com/office/powerpoint/2010/main" val="903658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814A2-ADA3-834E-8957-45B672CB0037}"/>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B0658AD5-C5F7-AF44-B9FC-535B16E4DB7C}"/>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F8E01550-79F0-7747-8F4E-9C27FCAC18EA}"/>
              </a:ext>
            </a:extLst>
          </p:cNvPr>
          <p:cNvPicPr>
            <a:picLocks noChangeAspect="1"/>
          </p:cNvPicPr>
          <p:nvPr/>
        </p:nvPicPr>
        <p:blipFill>
          <a:blip r:embed="rId3"/>
          <a:stretch>
            <a:fillRect/>
          </a:stretch>
        </p:blipFill>
        <p:spPr>
          <a:xfrm>
            <a:off x="3100447" y="571500"/>
            <a:ext cx="7737045" cy="5072063"/>
          </a:xfrm>
          <a:prstGeom prst="rect">
            <a:avLst/>
          </a:prstGeom>
        </p:spPr>
      </p:pic>
    </p:spTree>
    <p:extLst>
      <p:ext uri="{BB962C8B-B14F-4D97-AF65-F5344CB8AC3E}">
        <p14:creationId xmlns:p14="http://schemas.microsoft.com/office/powerpoint/2010/main" val="20840170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3EAC4-62DE-42AD-A922-80D969AFCEC7}"/>
              </a:ext>
            </a:extLst>
          </p:cNvPr>
          <p:cNvSpPr>
            <a:spLocks noGrp="1"/>
          </p:cNvSpPr>
          <p:nvPr>
            <p:ph type="title"/>
          </p:nvPr>
        </p:nvSpPr>
        <p:spPr/>
        <p:txBody>
          <a:bodyPr/>
          <a:lstStyle/>
          <a:p>
            <a:r>
              <a:rPr lang="en-US" dirty="0"/>
              <a:t>A Few Things to Think About While We Are Here </a:t>
            </a:r>
          </a:p>
        </p:txBody>
      </p:sp>
      <p:sp>
        <p:nvSpPr>
          <p:cNvPr id="3" name="Content Placeholder 2">
            <a:extLst>
              <a:ext uri="{FF2B5EF4-FFF2-40B4-BE49-F238E27FC236}">
                <a16:creationId xmlns:a16="http://schemas.microsoft.com/office/drawing/2014/main" id="{CE4C516E-1F59-4983-BFDC-254AF2EC1308}"/>
              </a:ext>
            </a:extLst>
          </p:cNvPr>
          <p:cNvSpPr>
            <a:spLocks noGrp="1"/>
          </p:cNvSpPr>
          <p:nvPr>
            <p:ph idx="1"/>
          </p:nvPr>
        </p:nvSpPr>
        <p:spPr/>
        <p:txBody>
          <a:bodyPr/>
          <a:lstStyle/>
          <a:p>
            <a:r>
              <a:rPr lang="en-US" dirty="0"/>
              <a:t>How do we tell our Story? Interviews? Short Videos? Surveys?</a:t>
            </a:r>
          </a:p>
          <a:p>
            <a:r>
              <a:rPr lang="en-US" dirty="0"/>
              <a:t>Cross-State Site Visits-Identifying Schools in your state, other schools might visit</a:t>
            </a:r>
          </a:p>
          <a:p>
            <a:r>
              <a:rPr lang="en-US" dirty="0"/>
              <a:t>Our Next Meeting-When?, Where?, What Focus?  </a:t>
            </a:r>
          </a:p>
        </p:txBody>
      </p:sp>
      <p:pic>
        <p:nvPicPr>
          <p:cNvPr id="4" name="Picture 3">
            <a:extLst>
              <a:ext uri="{FF2B5EF4-FFF2-40B4-BE49-F238E27FC236}">
                <a16:creationId xmlns:a16="http://schemas.microsoft.com/office/drawing/2014/main" id="{3EF72A42-4534-4E40-9FDC-38832C3B21D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98412" y="3755783"/>
            <a:ext cx="3524298" cy="2490857"/>
          </a:xfrm>
          <a:prstGeom prst="rect">
            <a:avLst/>
          </a:prstGeom>
        </p:spPr>
      </p:pic>
    </p:spTree>
    <p:extLst>
      <p:ext uri="{BB962C8B-B14F-4D97-AF65-F5344CB8AC3E}">
        <p14:creationId xmlns:p14="http://schemas.microsoft.com/office/powerpoint/2010/main" val="24994560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6043D5-0FFB-E841-989E-13F3E79409FA}"/>
              </a:ext>
            </a:extLst>
          </p:cNvPr>
          <p:cNvSpPr>
            <a:spLocks noGrp="1"/>
          </p:cNvSpPr>
          <p:nvPr>
            <p:ph type="title"/>
          </p:nvPr>
        </p:nvSpPr>
        <p:spPr>
          <a:xfrm>
            <a:off x="863029" y="1012004"/>
            <a:ext cx="3416158" cy="4795408"/>
          </a:xfrm>
        </p:spPr>
        <p:txBody>
          <a:bodyPr>
            <a:normAutofit/>
          </a:bodyPr>
          <a:lstStyle/>
          <a:p>
            <a:r>
              <a:rPr lang="en-US" dirty="0"/>
              <a:t>Two ways to measure impact</a:t>
            </a:r>
          </a:p>
        </p:txBody>
      </p:sp>
      <p:graphicFrame>
        <p:nvGraphicFramePr>
          <p:cNvPr id="7" name="Content Placeholder 4">
            <a:extLst>
              <a:ext uri="{FF2B5EF4-FFF2-40B4-BE49-F238E27FC236}">
                <a16:creationId xmlns:a16="http://schemas.microsoft.com/office/drawing/2014/main" id="{194EC5F6-A579-4D6D-9630-486CE2192117}"/>
              </a:ext>
            </a:extLst>
          </p:cNvPr>
          <p:cNvGraphicFramePr>
            <a:graphicFrameLocks noGrp="1"/>
          </p:cNvGraphicFramePr>
          <p:nvPr>
            <p:ph idx="1"/>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159314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FFEB5-4651-C149-9280-EB41A9283BF8}"/>
              </a:ext>
            </a:extLst>
          </p:cNvPr>
          <p:cNvSpPr>
            <a:spLocks noGrp="1"/>
          </p:cNvSpPr>
          <p:nvPr>
            <p:ph type="title"/>
          </p:nvPr>
        </p:nvSpPr>
        <p:spPr/>
        <p:txBody>
          <a:bodyPr/>
          <a:lstStyle/>
          <a:p>
            <a:r>
              <a:rPr lang="en-US" dirty="0"/>
              <a:t>Big Idea</a:t>
            </a:r>
          </a:p>
        </p:txBody>
      </p:sp>
      <p:sp>
        <p:nvSpPr>
          <p:cNvPr id="3" name="Content Placeholder 2">
            <a:extLst>
              <a:ext uri="{FF2B5EF4-FFF2-40B4-BE49-F238E27FC236}">
                <a16:creationId xmlns:a16="http://schemas.microsoft.com/office/drawing/2014/main" id="{7C7BDACD-655F-F141-98AF-570FE4CAE635}"/>
              </a:ext>
            </a:extLst>
          </p:cNvPr>
          <p:cNvSpPr>
            <a:spLocks noGrp="1"/>
          </p:cNvSpPr>
          <p:nvPr>
            <p:ph idx="1"/>
          </p:nvPr>
        </p:nvSpPr>
        <p:spPr/>
        <p:txBody>
          <a:bodyPr/>
          <a:lstStyle/>
          <a:p>
            <a:r>
              <a:rPr lang="en-US" dirty="0"/>
              <a:t>Vivid language</a:t>
            </a:r>
          </a:p>
          <a:p>
            <a:r>
              <a:rPr lang="en-US" dirty="0"/>
              <a:t>Promote coherent understanding and expression of current reality and future vision</a:t>
            </a:r>
          </a:p>
          <a:p>
            <a:r>
              <a:rPr lang="en-US" dirty="0"/>
              <a:t>Ability to self assess</a:t>
            </a:r>
          </a:p>
          <a:p>
            <a:r>
              <a:rPr lang="en-US" dirty="0"/>
              <a:t>Formative</a:t>
            </a:r>
          </a:p>
          <a:p>
            <a:pPr marL="0" indent="0">
              <a:buNone/>
            </a:pPr>
            <a:endParaRPr lang="en-US" dirty="0"/>
          </a:p>
        </p:txBody>
      </p:sp>
      <p:pic>
        <p:nvPicPr>
          <p:cNvPr id="5" name="Picture 4">
            <a:extLst>
              <a:ext uri="{FF2B5EF4-FFF2-40B4-BE49-F238E27FC236}">
                <a16:creationId xmlns:a16="http://schemas.microsoft.com/office/drawing/2014/main" id="{739ECDC3-F5E4-5A49-A3FB-8DF7A7EA22A7}"/>
              </a:ext>
            </a:extLst>
          </p:cNvPr>
          <p:cNvPicPr>
            <a:picLocks noChangeAspect="1"/>
          </p:cNvPicPr>
          <p:nvPr/>
        </p:nvPicPr>
        <p:blipFill>
          <a:blip r:embed="rId3"/>
          <a:stretch>
            <a:fillRect/>
          </a:stretch>
        </p:blipFill>
        <p:spPr>
          <a:xfrm>
            <a:off x="3778712" y="4589863"/>
            <a:ext cx="4179569" cy="1448724"/>
          </a:xfrm>
          <a:prstGeom prst="rect">
            <a:avLst/>
          </a:prstGeom>
        </p:spPr>
      </p:pic>
    </p:spTree>
    <p:extLst>
      <p:ext uri="{BB962C8B-B14F-4D97-AF65-F5344CB8AC3E}">
        <p14:creationId xmlns:p14="http://schemas.microsoft.com/office/powerpoint/2010/main" val="26531762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2EE64-C0B7-C646-8023-FD5076211B6D}"/>
              </a:ext>
            </a:extLst>
          </p:cNvPr>
          <p:cNvSpPr>
            <a:spLocks noGrp="1"/>
          </p:cNvSpPr>
          <p:nvPr>
            <p:ph type="title"/>
          </p:nvPr>
        </p:nvSpPr>
        <p:spPr/>
        <p:txBody>
          <a:bodyPr/>
          <a:lstStyle/>
          <a:p>
            <a:r>
              <a:rPr lang="en-US" dirty="0"/>
              <a:t>Triad Brainstorm – 5 minutes</a:t>
            </a:r>
          </a:p>
        </p:txBody>
      </p:sp>
      <p:sp>
        <p:nvSpPr>
          <p:cNvPr id="3" name="Content Placeholder 2">
            <a:extLst>
              <a:ext uri="{FF2B5EF4-FFF2-40B4-BE49-F238E27FC236}">
                <a16:creationId xmlns:a16="http://schemas.microsoft.com/office/drawing/2014/main" id="{536F5C0C-2698-8642-8874-22FF9365C90C}"/>
              </a:ext>
            </a:extLst>
          </p:cNvPr>
          <p:cNvSpPr>
            <a:spLocks noGrp="1"/>
          </p:cNvSpPr>
          <p:nvPr>
            <p:ph idx="1"/>
          </p:nvPr>
        </p:nvSpPr>
        <p:spPr/>
        <p:txBody>
          <a:bodyPr/>
          <a:lstStyle/>
          <a:p>
            <a:r>
              <a:rPr lang="en-US" dirty="0"/>
              <a:t>When might a descriptive rubric be used to measure progress?</a:t>
            </a:r>
          </a:p>
        </p:txBody>
      </p:sp>
      <p:pic>
        <p:nvPicPr>
          <p:cNvPr id="5" name="Picture 4">
            <a:extLst>
              <a:ext uri="{FF2B5EF4-FFF2-40B4-BE49-F238E27FC236}">
                <a16:creationId xmlns:a16="http://schemas.microsoft.com/office/drawing/2014/main" id="{04921BE3-6B26-7A4E-9B44-2DF69CB16AAC}"/>
              </a:ext>
            </a:extLst>
          </p:cNvPr>
          <p:cNvPicPr>
            <a:picLocks noChangeAspect="1"/>
          </p:cNvPicPr>
          <p:nvPr/>
        </p:nvPicPr>
        <p:blipFill>
          <a:blip r:embed="rId3"/>
          <a:stretch>
            <a:fillRect/>
          </a:stretch>
        </p:blipFill>
        <p:spPr>
          <a:xfrm>
            <a:off x="3814763" y="2766750"/>
            <a:ext cx="5994076" cy="3136900"/>
          </a:xfrm>
          <a:prstGeom prst="rect">
            <a:avLst/>
          </a:prstGeom>
        </p:spPr>
      </p:pic>
    </p:spTree>
    <p:extLst>
      <p:ext uri="{BB962C8B-B14F-4D97-AF65-F5344CB8AC3E}">
        <p14:creationId xmlns:p14="http://schemas.microsoft.com/office/powerpoint/2010/main" val="9524416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74AC4-892F-1F49-91B3-45E91DB60555}"/>
              </a:ext>
            </a:extLst>
          </p:cNvPr>
          <p:cNvSpPr>
            <a:spLocks noGrp="1"/>
          </p:cNvSpPr>
          <p:nvPr>
            <p:ph type="title"/>
          </p:nvPr>
        </p:nvSpPr>
        <p:spPr/>
        <p:txBody>
          <a:bodyPr/>
          <a:lstStyle/>
          <a:p>
            <a:r>
              <a:rPr lang="en-US" dirty="0"/>
              <a:t>Prototype #2</a:t>
            </a:r>
          </a:p>
        </p:txBody>
      </p:sp>
      <p:sp>
        <p:nvSpPr>
          <p:cNvPr id="3" name="Content Placeholder 2">
            <a:extLst>
              <a:ext uri="{FF2B5EF4-FFF2-40B4-BE49-F238E27FC236}">
                <a16:creationId xmlns:a16="http://schemas.microsoft.com/office/drawing/2014/main" id="{9ECE02A6-CEFB-F944-826D-ED1EC728AB76}"/>
              </a:ext>
            </a:extLst>
          </p:cNvPr>
          <p:cNvSpPr>
            <a:spLocks noGrp="1"/>
          </p:cNvSpPr>
          <p:nvPr>
            <p:ph idx="1"/>
          </p:nvPr>
        </p:nvSpPr>
        <p:spPr/>
        <p:txBody>
          <a:bodyPr/>
          <a:lstStyle/>
          <a:p>
            <a:r>
              <a:rPr lang="en-US" dirty="0"/>
              <a:t>New England Secondary School Consortium’s Global Best Practices Self-Assessment Tool for Secondary Learning</a:t>
            </a:r>
          </a:p>
        </p:txBody>
      </p:sp>
      <p:pic>
        <p:nvPicPr>
          <p:cNvPr id="7" name="Picture 6" descr="A picture containing food&#10;&#10;Description automatically generated">
            <a:extLst>
              <a:ext uri="{FF2B5EF4-FFF2-40B4-BE49-F238E27FC236}">
                <a16:creationId xmlns:a16="http://schemas.microsoft.com/office/drawing/2014/main" id="{99BADAFE-F995-C240-AB70-47B6701EC3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7988" y="2886076"/>
            <a:ext cx="4316023" cy="3352537"/>
          </a:xfrm>
          <a:prstGeom prst="rect">
            <a:avLst/>
          </a:prstGeom>
        </p:spPr>
      </p:pic>
    </p:spTree>
    <p:extLst>
      <p:ext uri="{BB962C8B-B14F-4D97-AF65-F5344CB8AC3E}">
        <p14:creationId xmlns:p14="http://schemas.microsoft.com/office/powerpoint/2010/main" val="40738480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8E993-D415-DA48-8A8B-06D579793BDA}"/>
              </a:ext>
            </a:extLst>
          </p:cNvPr>
          <p:cNvSpPr>
            <a:spLocks noGrp="1"/>
          </p:cNvSpPr>
          <p:nvPr>
            <p:ph type="title"/>
          </p:nvPr>
        </p:nvSpPr>
        <p:spPr/>
        <p:txBody>
          <a:bodyPr/>
          <a:lstStyle/>
          <a:p>
            <a:endParaRPr lang="en-US" dirty="0"/>
          </a:p>
        </p:txBody>
      </p:sp>
      <p:pic>
        <p:nvPicPr>
          <p:cNvPr id="6" name="Content Placeholder 5" descr="A screenshot of a cell phone screen with text&#10;&#10;Description automatically generated">
            <a:extLst>
              <a:ext uri="{FF2B5EF4-FFF2-40B4-BE49-F238E27FC236}">
                <a16:creationId xmlns:a16="http://schemas.microsoft.com/office/drawing/2014/main" id="{C2A053AB-2CF9-C048-A74E-70E054352AF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530" b="34410"/>
          <a:stretch/>
        </p:blipFill>
        <p:spPr>
          <a:xfrm>
            <a:off x="2329556" y="649473"/>
            <a:ext cx="4481704" cy="5216154"/>
          </a:xfrm>
        </p:spPr>
      </p:pic>
      <p:pic>
        <p:nvPicPr>
          <p:cNvPr id="7" name="Content Placeholder 5">
            <a:extLst>
              <a:ext uri="{FF2B5EF4-FFF2-40B4-BE49-F238E27FC236}">
                <a16:creationId xmlns:a16="http://schemas.microsoft.com/office/drawing/2014/main" id="{2AD207C4-7604-8141-B156-095C53C869B4}"/>
              </a:ext>
            </a:extLst>
          </p:cNvPr>
          <p:cNvPicPr>
            <a:picLocks noChangeAspect="1"/>
          </p:cNvPicPr>
          <p:nvPr/>
        </p:nvPicPr>
        <p:blipFill rotWithShape="1">
          <a:blip r:embed="rId3">
            <a:extLst>
              <a:ext uri="{28A0092B-C50C-407E-A947-70E740481C1C}">
                <a14:useLocalDpi xmlns:a14="http://schemas.microsoft.com/office/drawing/2010/main" val="0"/>
              </a:ext>
            </a:extLst>
          </a:blip>
          <a:srcRect t="64967" b="2530"/>
          <a:stretch/>
        </p:blipFill>
        <p:spPr>
          <a:xfrm>
            <a:off x="7140145" y="2007394"/>
            <a:ext cx="4453679" cy="2671762"/>
          </a:xfrm>
          <a:prstGeom prst="rect">
            <a:avLst/>
          </a:prstGeom>
          <a:noFill/>
        </p:spPr>
      </p:pic>
    </p:spTree>
    <p:extLst>
      <p:ext uri="{BB962C8B-B14F-4D97-AF65-F5344CB8AC3E}">
        <p14:creationId xmlns:p14="http://schemas.microsoft.com/office/powerpoint/2010/main" val="2661314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E4CD0-C22A-954A-B2FD-F971BC0A2A1B}"/>
              </a:ext>
            </a:extLst>
          </p:cNvPr>
          <p:cNvSpPr>
            <a:spLocks noGrp="1"/>
          </p:cNvSpPr>
          <p:nvPr>
            <p:ph type="title"/>
          </p:nvPr>
        </p:nvSpPr>
        <p:spPr/>
        <p:txBody>
          <a:bodyPr/>
          <a:lstStyle/>
          <a:p>
            <a:r>
              <a:rPr lang="en-US" dirty="0"/>
              <a:t>Explore</a:t>
            </a:r>
          </a:p>
        </p:txBody>
      </p:sp>
      <p:sp>
        <p:nvSpPr>
          <p:cNvPr id="8" name="Content Placeholder 7">
            <a:extLst>
              <a:ext uri="{FF2B5EF4-FFF2-40B4-BE49-F238E27FC236}">
                <a16:creationId xmlns:a16="http://schemas.microsoft.com/office/drawing/2014/main" id="{B7A2B79C-0824-F842-A7FE-6483143F78A7}"/>
              </a:ext>
            </a:extLst>
          </p:cNvPr>
          <p:cNvSpPr>
            <a:spLocks noGrp="1"/>
          </p:cNvSpPr>
          <p:nvPr>
            <p:ph sz="half" idx="1"/>
          </p:nvPr>
        </p:nvSpPr>
        <p:spPr/>
        <p:txBody>
          <a:bodyPr/>
          <a:lstStyle/>
          <a:p>
            <a:r>
              <a:rPr lang="en-US" dirty="0"/>
              <a:t>With one school in mind, review the assessment practices rubric strand, including the sample strategies and evidence. </a:t>
            </a:r>
          </a:p>
          <a:p>
            <a:r>
              <a:rPr lang="en-US" dirty="0"/>
              <a:t>With one school in mind, determine a rating and supporting information/evidence.</a:t>
            </a:r>
          </a:p>
        </p:txBody>
      </p:sp>
      <p:sp>
        <p:nvSpPr>
          <p:cNvPr id="9" name="Content Placeholder 8">
            <a:extLst>
              <a:ext uri="{FF2B5EF4-FFF2-40B4-BE49-F238E27FC236}">
                <a16:creationId xmlns:a16="http://schemas.microsoft.com/office/drawing/2014/main" id="{4DBB155B-3831-9243-A3A0-C8B03C16AD25}"/>
              </a:ext>
            </a:extLst>
          </p:cNvPr>
          <p:cNvSpPr>
            <a:spLocks noGrp="1"/>
          </p:cNvSpPr>
          <p:nvPr>
            <p:ph sz="half" idx="2"/>
          </p:nvPr>
        </p:nvSpPr>
        <p:spPr/>
        <p:txBody>
          <a:bodyPr/>
          <a:lstStyle/>
          <a:p>
            <a:endParaRPr lang="en-US" dirty="0"/>
          </a:p>
        </p:txBody>
      </p:sp>
      <p:pic>
        <p:nvPicPr>
          <p:cNvPr id="10" name="Content Placeholder 4" descr="A screenshot of a computer&#10;&#10;Description automatically generated">
            <a:extLst>
              <a:ext uri="{FF2B5EF4-FFF2-40B4-BE49-F238E27FC236}">
                <a16:creationId xmlns:a16="http://schemas.microsoft.com/office/drawing/2014/main" id="{DA17D439-26F7-484C-81E9-DE3BD5F293D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946" t="11989" r="14906" b="16894"/>
          <a:stretch/>
        </p:blipFill>
        <p:spPr>
          <a:xfrm>
            <a:off x="7140398" y="1825625"/>
            <a:ext cx="4782312" cy="3719578"/>
          </a:xfrm>
          <a:prstGeom prst="rect">
            <a:avLst/>
          </a:prstGeom>
          <a:noFill/>
        </p:spPr>
      </p:pic>
    </p:spTree>
    <p:extLst>
      <p:ext uri="{BB962C8B-B14F-4D97-AF65-F5344CB8AC3E}">
        <p14:creationId xmlns:p14="http://schemas.microsoft.com/office/powerpoint/2010/main" val="28595141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E4CD0-C22A-954A-B2FD-F971BC0A2A1B}"/>
              </a:ext>
            </a:extLst>
          </p:cNvPr>
          <p:cNvSpPr>
            <a:spLocks noGrp="1"/>
          </p:cNvSpPr>
          <p:nvPr>
            <p:ph type="title"/>
          </p:nvPr>
        </p:nvSpPr>
        <p:spPr/>
        <p:txBody>
          <a:bodyPr/>
          <a:lstStyle/>
          <a:p>
            <a:r>
              <a:rPr lang="en-US" dirty="0"/>
              <a:t>Discuss</a:t>
            </a:r>
          </a:p>
        </p:txBody>
      </p:sp>
      <p:sp>
        <p:nvSpPr>
          <p:cNvPr id="8" name="Content Placeholder 7">
            <a:extLst>
              <a:ext uri="{FF2B5EF4-FFF2-40B4-BE49-F238E27FC236}">
                <a16:creationId xmlns:a16="http://schemas.microsoft.com/office/drawing/2014/main" id="{B7A2B79C-0824-F842-A7FE-6483143F78A7}"/>
              </a:ext>
            </a:extLst>
          </p:cNvPr>
          <p:cNvSpPr>
            <a:spLocks noGrp="1"/>
          </p:cNvSpPr>
          <p:nvPr>
            <p:ph idx="1"/>
          </p:nvPr>
        </p:nvSpPr>
        <p:spPr/>
        <p:txBody>
          <a:bodyPr>
            <a:normAutofit/>
          </a:bodyPr>
          <a:lstStyle/>
          <a:p>
            <a:r>
              <a:rPr lang="en-US" dirty="0"/>
              <a:t>To which principles of progress measurement does this prototype connect?</a:t>
            </a:r>
          </a:p>
          <a:p>
            <a:r>
              <a:rPr lang="en-US" dirty="0"/>
              <a:t>What might be unintended consequences of having this in place?</a:t>
            </a:r>
          </a:p>
          <a:p>
            <a:endParaRPr lang="en-US" dirty="0"/>
          </a:p>
        </p:txBody>
      </p:sp>
    </p:spTree>
    <p:extLst>
      <p:ext uri="{BB962C8B-B14F-4D97-AF65-F5344CB8AC3E}">
        <p14:creationId xmlns:p14="http://schemas.microsoft.com/office/powerpoint/2010/main" val="36717964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93145-AE7D-DE44-923F-0693613F0FC1}"/>
              </a:ext>
            </a:extLst>
          </p:cNvPr>
          <p:cNvSpPr>
            <a:spLocks noGrp="1"/>
          </p:cNvSpPr>
          <p:nvPr>
            <p:ph type="title"/>
          </p:nvPr>
        </p:nvSpPr>
        <p:spPr/>
        <p:txBody>
          <a:bodyPr/>
          <a:lstStyle/>
          <a:p>
            <a:r>
              <a:rPr lang="en-US" dirty="0"/>
              <a:t>Time for a check in!</a:t>
            </a:r>
          </a:p>
        </p:txBody>
      </p:sp>
      <p:pic>
        <p:nvPicPr>
          <p:cNvPr id="6" name="Content Placeholder 5" descr="A close up of a logo&#10;&#10;Description automatically generated">
            <a:extLst>
              <a:ext uri="{FF2B5EF4-FFF2-40B4-BE49-F238E27FC236}">
                <a16:creationId xmlns:a16="http://schemas.microsoft.com/office/drawing/2014/main" id="{2600F8D9-BD75-8340-804A-225D82C07AA9}"/>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315438" y="1825625"/>
            <a:ext cx="4184512" cy="4237038"/>
          </a:xfrm>
        </p:spPr>
      </p:pic>
      <p:sp>
        <p:nvSpPr>
          <p:cNvPr id="4" name="Content Placeholder 3">
            <a:extLst>
              <a:ext uri="{FF2B5EF4-FFF2-40B4-BE49-F238E27FC236}">
                <a16:creationId xmlns:a16="http://schemas.microsoft.com/office/drawing/2014/main" id="{A022F718-4A67-194D-957D-BB5EE3DD92D6}"/>
              </a:ext>
            </a:extLst>
          </p:cNvPr>
          <p:cNvSpPr>
            <a:spLocks noGrp="1"/>
          </p:cNvSpPr>
          <p:nvPr>
            <p:ph sz="half" idx="2"/>
          </p:nvPr>
        </p:nvSpPr>
        <p:spPr/>
        <p:txBody>
          <a:bodyPr>
            <a:normAutofit/>
          </a:bodyPr>
          <a:lstStyle/>
          <a:p>
            <a:pPr marL="0" indent="0">
              <a:buNone/>
            </a:pPr>
            <a:r>
              <a:rPr lang="en-US" sz="4400" dirty="0"/>
              <a:t>Pick a device and complete the following short survey:</a:t>
            </a:r>
          </a:p>
          <a:p>
            <a:pPr marL="0" indent="0">
              <a:buNone/>
            </a:pPr>
            <a:endParaRPr lang="en-US" sz="4400" dirty="0"/>
          </a:p>
          <a:p>
            <a:pPr marL="0" indent="0" algn="ctr">
              <a:buNone/>
            </a:pPr>
            <a:r>
              <a:rPr lang="en-US" sz="4400" b="1" dirty="0" err="1"/>
              <a:t>shorturl.at</a:t>
            </a:r>
            <a:r>
              <a:rPr lang="en-US" sz="4400" b="1" dirty="0"/>
              <a:t>/mW067 </a:t>
            </a:r>
          </a:p>
        </p:txBody>
      </p:sp>
    </p:spTree>
    <p:extLst>
      <p:ext uri="{BB962C8B-B14F-4D97-AF65-F5344CB8AC3E}">
        <p14:creationId xmlns:p14="http://schemas.microsoft.com/office/powerpoint/2010/main" val="16252688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B26C2E8-71D3-BE4A-8FC4-4BFFA0BDFF31}"/>
              </a:ext>
            </a:extLst>
          </p:cNvPr>
          <p:cNvPicPr>
            <a:picLocks noGrp="1" noChangeAspect="1"/>
          </p:cNvPicPr>
          <p:nvPr>
            <p:ph idx="1"/>
          </p:nvPr>
        </p:nvPicPr>
        <p:blipFill>
          <a:blip r:embed="rId2"/>
          <a:stretch>
            <a:fillRect/>
          </a:stretch>
        </p:blipFill>
        <p:spPr>
          <a:xfrm>
            <a:off x="3705701" y="1825625"/>
            <a:ext cx="6525260" cy="4078288"/>
          </a:xfrm>
          <a:prstGeom prst="rect">
            <a:avLst/>
          </a:prstGeom>
        </p:spPr>
      </p:pic>
    </p:spTree>
    <p:extLst>
      <p:ext uri="{BB962C8B-B14F-4D97-AF65-F5344CB8AC3E}">
        <p14:creationId xmlns:p14="http://schemas.microsoft.com/office/powerpoint/2010/main" val="29679600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12372" y="2770188"/>
            <a:ext cx="9934113" cy="2387600"/>
          </a:xfrm>
        </p:spPr>
        <p:txBody>
          <a:bodyPr>
            <a:normAutofit fontScale="90000"/>
          </a:bodyPr>
          <a:lstStyle/>
          <a:p>
            <a:r>
              <a:rPr lang="en-US" dirty="0"/>
              <a:t>Collaborative Discussions Part 3/4</a:t>
            </a:r>
            <a:br>
              <a:rPr lang="en-US" dirty="0"/>
            </a:br>
            <a:r>
              <a:rPr lang="en-US" sz="4400" dirty="0">
                <a:solidFill>
                  <a:schemeClr val="tx1">
                    <a:lumMod val="85000"/>
                    <a:lumOff val="15000"/>
                  </a:schemeClr>
                </a:solidFill>
              </a:rPr>
              <a:t>Exploring and Improving Progress Monitoring Prototypes</a:t>
            </a:r>
            <a:r>
              <a:rPr lang="en-US" dirty="0"/>
              <a:t>: </a:t>
            </a:r>
            <a:r>
              <a:rPr lang="en-US" sz="4400" i="1" dirty="0">
                <a:solidFill>
                  <a:srgbClr val="002060"/>
                </a:solidFill>
              </a:rPr>
              <a:t>Student-centered activities with tangible artifacts and Data Records and Audits</a:t>
            </a:r>
          </a:p>
        </p:txBody>
      </p:sp>
      <p:sp>
        <p:nvSpPr>
          <p:cNvPr id="3" name="Subtitle 2"/>
          <p:cNvSpPr>
            <a:spLocks noGrp="1"/>
          </p:cNvSpPr>
          <p:nvPr>
            <p:ph type="subTitle" idx="1"/>
          </p:nvPr>
        </p:nvSpPr>
        <p:spPr>
          <a:xfrm>
            <a:off x="1617122" y="5430838"/>
            <a:ext cx="9934113" cy="1655762"/>
          </a:xfrm>
        </p:spPr>
        <p:txBody>
          <a:bodyPr/>
          <a:lstStyle/>
          <a:p>
            <a:r>
              <a:rPr lang="en-US"/>
              <a:t>January 16, 2019</a:t>
            </a:r>
          </a:p>
        </p:txBody>
      </p:sp>
    </p:spTree>
    <p:extLst>
      <p:ext uri="{BB962C8B-B14F-4D97-AF65-F5344CB8AC3E}">
        <p14:creationId xmlns:p14="http://schemas.microsoft.com/office/powerpoint/2010/main" val="1113736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0A845-6262-448D-AA60-BB9A4E4F74F2}"/>
              </a:ext>
            </a:extLst>
          </p:cNvPr>
          <p:cNvSpPr>
            <a:spLocks noGrp="1"/>
          </p:cNvSpPr>
          <p:nvPr>
            <p:ph type="title"/>
          </p:nvPr>
        </p:nvSpPr>
        <p:spPr/>
        <p:txBody>
          <a:bodyPr/>
          <a:lstStyle/>
          <a:p>
            <a:r>
              <a:rPr lang="en-US" dirty="0"/>
              <a:t>Today’s Agenda</a:t>
            </a:r>
          </a:p>
        </p:txBody>
      </p:sp>
      <p:sp>
        <p:nvSpPr>
          <p:cNvPr id="7" name="Content Placeholder 6">
            <a:extLst>
              <a:ext uri="{FF2B5EF4-FFF2-40B4-BE49-F238E27FC236}">
                <a16:creationId xmlns:a16="http://schemas.microsoft.com/office/drawing/2014/main" id="{A71E61D9-7A08-A142-BB22-BF6A44271A94}"/>
              </a:ext>
            </a:extLst>
          </p:cNvPr>
          <p:cNvSpPr>
            <a:spLocks noGrp="1"/>
          </p:cNvSpPr>
          <p:nvPr>
            <p:ph idx="1"/>
          </p:nvPr>
        </p:nvSpPr>
        <p:spPr/>
        <p:txBody>
          <a:bodyPr>
            <a:normAutofit lnSpcReduction="10000"/>
          </a:bodyPr>
          <a:lstStyle/>
          <a:p>
            <a:pPr marL="0" indent="0">
              <a:buNone/>
            </a:pPr>
            <a:r>
              <a:rPr lang="en-US" dirty="0"/>
              <a:t>Welcome and Frame</a:t>
            </a:r>
          </a:p>
          <a:p>
            <a:pPr marL="0" indent="0">
              <a:buNone/>
            </a:pPr>
            <a:r>
              <a:rPr lang="en-US" dirty="0"/>
              <a:t>Connection Circle</a:t>
            </a:r>
          </a:p>
          <a:p>
            <a:pPr marL="0" indent="0">
              <a:buNone/>
            </a:pPr>
            <a:r>
              <a:rPr lang="en-US" dirty="0"/>
              <a:t>Learning with School Teams</a:t>
            </a:r>
          </a:p>
          <a:p>
            <a:pPr marL="0" indent="0">
              <a:buNone/>
            </a:pPr>
            <a:r>
              <a:rPr lang="en-US" dirty="0"/>
              <a:t>Learning with Partner Organizations</a:t>
            </a:r>
          </a:p>
          <a:p>
            <a:pPr marL="0" indent="0">
              <a:buNone/>
            </a:pPr>
            <a:r>
              <a:rPr lang="en-US" dirty="0"/>
              <a:t>Learning with State Departments</a:t>
            </a:r>
          </a:p>
          <a:p>
            <a:pPr marL="0" indent="0">
              <a:buNone/>
            </a:pPr>
            <a:r>
              <a:rPr lang="en-US" dirty="0"/>
              <a:t>Exploring and Improving Progress Monitoring Mindsets and Value of Common Model</a:t>
            </a:r>
          </a:p>
          <a:p>
            <a:pPr marL="0" indent="0">
              <a:buNone/>
            </a:pPr>
            <a:r>
              <a:rPr lang="en-US" dirty="0"/>
              <a:t>	Surveys, rubrics, artifacts, audits, data records</a:t>
            </a:r>
          </a:p>
          <a:p>
            <a:pPr marL="0" indent="0">
              <a:buNone/>
            </a:pPr>
            <a:r>
              <a:rPr lang="en-US" dirty="0"/>
              <a:t>Summative Dialogue for Common Ground</a:t>
            </a:r>
          </a:p>
          <a:p>
            <a:pPr marL="0" indent="0">
              <a:buNone/>
            </a:pPr>
            <a:endParaRPr lang="en-US" dirty="0"/>
          </a:p>
        </p:txBody>
      </p:sp>
    </p:spTree>
    <p:extLst>
      <p:ext uri="{BB962C8B-B14F-4D97-AF65-F5344CB8AC3E}">
        <p14:creationId xmlns:p14="http://schemas.microsoft.com/office/powerpoint/2010/main" val="14015398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89D3F-10D5-45CA-B839-4661CF8827BD}"/>
              </a:ext>
            </a:extLst>
          </p:cNvPr>
          <p:cNvSpPr>
            <a:spLocks noGrp="1"/>
          </p:cNvSpPr>
          <p:nvPr>
            <p:ph type="title"/>
          </p:nvPr>
        </p:nvSpPr>
        <p:spPr>
          <a:xfrm>
            <a:off x="1666875" y="365125"/>
            <a:ext cx="10255835" cy="1325563"/>
          </a:xfrm>
        </p:spPr>
        <p:txBody>
          <a:bodyPr>
            <a:normAutofit/>
          </a:bodyPr>
          <a:lstStyle/>
          <a:p>
            <a:r>
              <a:rPr lang="en-US" sz="4000"/>
              <a:t>Student-centered activities with tangible artifacts</a:t>
            </a:r>
          </a:p>
        </p:txBody>
      </p:sp>
      <p:sp>
        <p:nvSpPr>
          <p:cNvPr id="3" name="Content Placeholder 2">
            <a:extLst>
              <a:ext uri="{FF2B5EF4-FFF2-40B4-BE49-F238E27FC236}">
                <a16:creationId xmlns:a16="http://schemas.microsoft.com/office/drawing/2014/main" id="{9ABC0D25-B917-4F77-A610-BE412A695EEF}"/>
              </a:ext>
            </a:extLst>
          </p:cNvPr>
          <p:cNvSpPr>
            <a:spLocks noGrp="1"/>
          </p:cNvSpPr>
          <p:nvPr>
            <p:ph idx="1"/>
          </p:nvPr>
        </p:nvSpPr>
        <p:spPr/>
        <p:txBody>
          <a:bodyPr/>
          <a:lstStyle/>
          <a:p>
            <a:pPr marL="0" indent="0">
              <a:buNone/>
            </a:pPr>
            <a:r>
              <a:rPr lang="en-US"/>
              <a:t>Identifying an exact metric is challenging and it is on-going process </a:t>
            </a:r>
          </a:p>
          <a:p>
            <a:pPr marL="0" indent="0">
              <a:buNone/>
            </a:pPr>
            <a:r>
              <a:rPr lang="en-US"/>
              <a:t>Documenting provides opportunities for evidence-based reflection</a:t>
            </a:r>
          </a:p>
          <a:p>
            <a:pPr marL="0" indent="0">
              <a:buNone/>
            </a:pPr>
            <a:r>
              <a:rPr lang="en-US"/>
              <a:t>Acknowledging and refining to create forms of evidence showing that </a:t>
            </a:r>
            <a:r>
              <a:rPr lang="en-US" sz="3200" b="1"/>
              <a:t>Visibility supports Measurement</a:t>
            </a:r>
          </a:p>
          <a:p>
            <a:pPr marL="0" indent="0">
              <a:buNone/>
            </a:pPr>
            <a:endParaRPr lang="en-US"/>
          </a:p>
        </p:txBody>
      </p:sp>
      <p:pic>
        <p:nvPicPr>
          <p:cNvPr id="7" name="Picture 6">
            <a:extLst>
              <a:ext uri="{FF2B5EF4-FFF2-40B4-BE49-F238E27FC236}">
                <a16:creationId xmlns:a16="http://schemas.microsoft.com/office/drawing/2014/main" id="{683E36AB-DAF3-4DA7-ACDC-3BB741D22565}"/>
              </a:ext>
            </a:extLst>
          </p:cNvPr>
          <p:cNvPicPr>
            <a:picLocks noChangeAspect="1"/>
          </p:cNvPicPr>
          <p:nvPr/>
        </p:nvPicPr>
        <p:blipFill>
          <a:blip r:embed="rId3"/>
          <a:stretch>
            <a:fillRect/>
          </a:stretch>
        </p:blipFill>
        <p:spPr>
          <a:xfrm rot="1253071">
            <a:off x="9729167" y="4492395"/>
            <a:ext cx="1937879" cy="1078597"/>
          </a:xfrm>
          <a:prstGeom prst="rect">
            <a:avLst/>
          </a:prstGeom>
        </p:spPr>
      </p:pic>
      <p:pic>
        <p:nvPicPr>
          <p:cNvPr id="8" name="Picture 7">
            <a:extLst>
              <a:ext uri="{FF2B5EF4-FFF2-40B4-BE49-F238E27FC236}">
                <a16:creationId xmlns:a16="http://schemas.microsoft.com/office/drawing/2014/main" id="{38CC2C5D-C516-43D2-8833-0643CC02E0AB}"/>
              </a:ext>
            </a:extLst>
          </p:cNvPr>
          <p:cNvPicPr>
            <a:picLocks noChangeAspect="1"/>
          </p:cNvPicPr>
          <p:nvPr/>
        </p:nvPicPr>
        <p:blipFill>
          <a:blip r:embed="rId4"/>
          <a:stretch>
            <a:fillRect/>
          </a:stretch>
        </p:blipFill>
        <p:spPr>
          <a:xfrm>
            <a:off x="5000625" y="3877119"/>
            <a:ext cx="3397095" cy="2547821"/>
          </a:xfrm>
          <a:prstGeom prst="rect">
            <a:avLst/>
          </a:prstGeom>
        </p:spPr>
      </p:pic>
    </p:spTree>
    <p:extLst>
      <p:ext uri="{BB962C8B-B14F-4D97-AF65-F5344CB8AC3E}">
        <p14:creationId xmlns:p14="http://schemas.microsoft.com/office/powerpoint/2010/main" val="22805877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ABFEBE-373D-4911-BE40-A611D51B5FAD}"/>
              </a:ext>
            </a:extLst>
          </p:cNvPr>
          <p:cNvPicPr>
            <a:picLocks noChangeAspect="1"/>
          </p:cNvPicPr>
          <p:nvPr/>
        </p:nvPicPr>
        <p:blipFill>
          <a:blip r:embed="rId2"/>
          <a:stretch>
            <a:fillRect/>
          </a:stretch>
        </p:blipFill>
        <p:spPr>
          <a:xfrm>
            <a:off x="2353434" y="2169598"/>
            <a:ext cx="7817701" cy="4037059"/>
          </a:xfrm>
          <a:prstGeom prst="rect">
            <a:avLst/>
          </a:prstGeom>
        </p:spPr>
      </p:pic>
      <p:sp>
        <p:nvSpPr>
          <p:cNvPr id="9" name="Title 1">
            <a:extLst>
              <a:ext uri="{FF2B5EF4-FFF2-40B4-BE49-F238E27FC236}">
                <a16:creationId xmlns:a16="http://schemas.microsoft.com/office/drawing/2014/main" id="{262EE65E-9A0B-476D-A406-22A107BF5D7D}"/>
              </a:ext>
            </a:extLst>
          </p:cNvPr>
          <p:cNvSpPr txBox="1">
            <a:spLocks/>
          </p:cNvSpPr>
          <p:nvPr/>
        </p:nvSpPr>
        <p:spPr>
          <a:xfrm>
            <a:off x="1743500" y="75416"/>
            <a:ext cx="9512103" cy="2988296"/>
          </a:xfrm>
          <a:prstGeom prst="rect">
            <a:avLst/>
          </a:prstGeom>
          <a:noFill/>
          <a:ln>
            <a:noFill/>
          </a:ln>
        </p:spPr>
        <p:txBody>
          <a:bodyPr spcFirstLastPara="1" wrap="square" lIns="91425" tIns="45700" rIns="91425" bIns="45700" anchor="b" anchorCtr="0"/>
          <a:lstStyle>
            <a:defPPr marR="0" lvl="0" algn="l" rtl="0">
              <a:lnSpc>
                <a:spcPct val="100000"/>
              </a:lnSpc>
              <a:spcBef>
                <a:spcPts val="0"/>
              </a:spcBef>
              <a:spcAft>
                <a:spcPts val="0"/>
              </a:spcAft>
            </a:defPPr>
            <a:lvl1pPr marR="0" lvl="0" algn="ctr" rtl="0">
              <a:lnSpc>
                <a:spcPct val="90000"/>
              </a:lnSpc>
              <a:spcBef>
                <a:spcPts val="0"/>
              </a:spcBef>
              <a:spcAft>
                <a:spcPts val="0"/>
              </a:spcAft>
              <a:buClr>
                <a:srgbClr val="5E94CA"/>
              </a:buClr>
              <a:buSzPts val="6000"/>
              <a:buFont typeface="Calibri"/>
              <a:buNone/>
              <a:defRPr sz="6000" b="1" i="0" u="none" strike="noStrike" cap="none">
                <a:solidFill>
                  <a:srgbClr val="5E94CA"/>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5E94CA"/>
              </a:buClr>
              <a:buSzPts val="6000"/>
              <a:buFont typeface="Calibri"/>
              <a:buNone/>
              <a:tabLst/>
              <a:defRPr/>
            </a:pPr>
            <a:r>
              <a:rPr kumimoji="0" lang="en-US" sz="4000" b="1" i="1" u="none" strike="noStrike" kern="0" cap="none" spc="0" normalizeH="0" baseline="0" noProof="0">
                <a:ln>
                  <a:noFill/>
                </a:ln>
                <a:solidFill>
                  <a:srgbClr val="5E94CA"/>
                </a:solidFill>
                <a:effectLst/>
                <a:uLnTx/>
                <a:uFillTx/>
                <a:latin typeface="Calibri"/>
                <a:cs typeface="Calibri"/>
                <a:sym typeface="Calibri"/>
              </a:rPr>
              <a:t>Label your collection of rocks with your New Year’s resolutions using the size of the rock to indicate its importance             </a:t>
            </a:r>
            <a:r>
              <a:rPr kumimoji="0" lang="en-US" sz="6000" b="1" i="0" u="none" strike="noStrike" kern="0" cap="none" spc="0" normalizeH="0" baseline="0" noProof="0">
                <a:ln>
                  <a:noFill/>
                </a:ln>
                <a:solidFill>
                  <a:srgbClr val="5E94CA"/>
                </a:solidFill>
                <a:effectLst/>
                <a:uLnTx/>
                <a:uFillTx/>
                <a:latin typeface="Calibri"/>
                <a:cs typeface="Calibri"/>
                <a:sym typeface="Calibri"/>
              </a:rPr>
              <a:t/>
            </a:r>
            <a:br>
              <a:rPr kumimoji="0" lang="en-US" sz="6000" b="1" i="0" u="none" strike="noStrike" kern="0" cap="none" spc="0" normalizeH="0" baseline="0" noProof="0">
                <a:ln>
                  <a:noFill/>
                </a:ln>
                <a:solidFill>
                  <a:srgbClr val="5E94CA"/>
                </a:solidFill>
                <a:effectLst/>
                <a:uLnTx/>
                <a:uFillTx/>
                <a:latin typeface="Calibri"/>
                <a:cs typeface="Calibri"/>
                <a:sym typeface="Calibri"/>
              </a:rPr>
            </a:br>
            <a:endParaRPr kumimoji="0" lang="en-US" sz="6000" b="1" i="0" u="none" strike="noStrike" kern="0" cap="none" spc="0" normalizeH="0" baseline="0" noProof="0">
              <a:ln>
                <a:noFill/>
              </a:ln>
              <a:solidFill>
                <a:srgbClr val="5E94CA"/>
              </a:solidFill>
              <a:effectLst/>
              <a:uLnTx/>
              <a:uFillTx/>
              <a:latin typeface="Calibri"/>
              <a:cs typeface="Calibri"/>
              <a:sym typeface="Calibri"/>
            </a:endParaRPr>
          </a:p>
        </p:txBody>
      </p:sp>
    </p:spTree>
    <p:extLst>
      <p:ext uri="{BB962C8B-B14F-4D97-AF65-F5344CB8AC3E}">
        <p14:creationId xmlns:p14="http://schemas.microsoft.com/office/powerpoint/2010/main" val="31965879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41FA2-3D89-C246-A53D-8939E4B1293D}"/>
              </a:ext>
            </a:extLst>
          </p:cNvPr>
          <p:cNvSpPr>
            <a:spLocks noGrp="1"/>
          </p:cNvSpPr>
          <p:nvPr>
            <p:ph type="ctrTitle"/>
          </p:nvPr>
        </p:nvSpPr>
        <p:spPr>
          <a:xfrm>
            <a:off x="1391990" y="195947"/>
            <a:ext cx="9934113" cy="5514128"/>
          </a:xfrm>
        </p:spPr>
        <p:txBody>
          <a:bodyPr>
            <a:noAutofit/>
          </a:bodyPr>
          <a:lstStyle/>
          <a:p>
            <a:r>
              <a:rPr lang="en-US" sz="4800"/>
              <a:t/>
            </a:r>
            <a:br>
              <a:rPr lang="en-US" sz="4800"/>
            </a:br>
            <a:r>
              <a:rPr lang="en-US" sz="4800"/>
              <a:t/>
            </a:r>
            <a:br>
              <a:rPr lang="en-US" sz="4800"/>
            </a:br>
            <a:r>
              <a:rPr lang="en-US" sz="4400"/>
              <a:t>Learnings…thoughts about this activity?</a:t>
            </a:r>
            <a:br>
              <a:rPr lang="en-US" sz="4400"/>
            </a:br>
            <a:r>
              <a:rPr lang="en-US" sz="4400"/>
              <a:t/>
            </a:r>
            <a:br>
              <a:rPr lang="en-US" sz="4400"/>
            </a:br>
            <a:r>
              <a:rPr lang="en-US" sz="4400"/>
              <a:t>If we were to come back together in three months, would you opt to change/refine your resolutions?</a:t>
            </a:r>
            <a:br>
              <a:rPr lang="en-US" sz="4400"/>
            </a:br>
            <a:r>
              <a:rPr lang="en-US" sz="4400"/>
              <a:t/>
            </a:r>
            <a:br>
              <a:rPr lang="en-US" sz="4400"/>
            </a:br>
            <a:r>
              <a:rPr lang="en-US" sz="4400"/>
              <a:t> </a:t>
            </a:r>
          </a:p>
        </p:txBody>
      </p:sp>
    </p:spTree>
    <p:extLst>
      <p:ext uri="{BB962C8B-B14F-4D97-AF65-F5344CB8AC3E}">
        <p14:creationId xmlns:p14="http://schemas.microsoft.com/office/powerpoint/2010/main" val="27892301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BE3CB-B7FD-F24B-B1D3-C3391ED9102D}"/>
              </a:ext>
            </a:extLst>
          </p:cNvPr>
          <p:cNvSpPr>
            <a:spLocks noGrp="1"/>
          </p:cNvSpPr>
          <p:nvPr>
            <p:ph type="title"/>
          </p:nvPr>
        </p:nvSpPr>
        <p:spPr>
          <a:xfrm>
            <a:off x="1794002" y="386897"/>
            <a:ext cx="9668655" cy="1025224"/>
          </a:xfrm>
        </p:spPr>
        <p:txBody>
          <a:bodyPr>
            <a:normAutofit/>
          </a:bodyPr>
          <a:lstStyle/>
          <a:p>
            <a:r>
              <a:rPr lang="en-US" sz="4000"/>
              <a:t>Principles driving student-centered activities </a:t>
            </a:r>
            <a:endParaRPr lang="en-US"/>
          </a:p>
        </p:txBody>
      </p:sp>
      <p:sp>
        <p:nvSpPr>
          <p:cNvPr id="3" name="Content Placeholder 2">
            <a:extLst>
              <a:ext uri="{FF2B5EF4-FFF2-40B4-BE49-F238E27FC236}">
                <a16:creationId xmlns:a16="http://schemas.microsoft.com/office/drawing/2014/main" id="{B362C557-A53C-974D-9BA2-A9FEE2CF556A}"/>
              </a:ext>
            </a:extLst>
          </p:cNvPr>
          <p:cNvSpPr>
            <a:spLocks noGrp="1"/>
          </p:cNvSpPr>
          <p:nvPr>
            <p:ph idx="1"/>
          </p:nvPr>
        </p:nvSpPr>
        <p:spPr>
          <a:xfrm>
            <a:off x="714610" y="1412121"/>
            <a:ext cx="11308114" cy="5323641"/>
          </a:xfrm>
        </p:spPr>
        <p:txBody>
          <a:bodyPr>
            <a:noAutofit/>
          </a:bodyPr>
          <a:lstStyle/>
          <a:p>
            <a:pPr marL="0" indent="0">
              <a:buNone/>
            </a:pPr>
            <a:endParaRPr lang="en-US"/>
          </a:p>
          <a:p>
            <a:pPr marL="0" indent="0">
              <a:buNone/>
            </a:pPr>
            <a:r>
              <a:rPr lang="en-US"/>
              <a:t>Caring / Challenging classroom  -   How are the students experiencing the classrooms? Teachers?  </a:t>
            </a:r>
          </a:p>
          <a:p>
            <a:pPr marL="0" indent="0">
              <a:buNone/>
            </a:pPr>
            <a:r>
              <a:rPr lang="en-US"/>
              <a:t>Value comes in measure of  self.</a:t>
            </a:r>
          </a:p>
          <a:p>
            <a:pPr marL="0" indent="0">
              <a:buNone/>
            </a:pPr>
            <a:r>
              <a:rPr lang="en-US"/>
              <a:t>Offers actionable insight.   How might this measure help focusing my attention/capacity?</a:t>
            </a:r>
          </a:p>
          <a:p>
            <a:pPr marL="0" indent="0">
              <a:buNone/>
            </a:pPr>
            <a:r>
              <a:rPr lang="en-US"/>
              <a:t>Coherence between and among multiple perspectives</a:t>
            </a:r>
          </a:p>
          <a:p>
            <a:pPr marL="0" indent="0">
              <a:buNone/>
            </a:pPr>
            <a:r>
              <a:rPr lang="en-US"/>
              <a:t>Constantly evolving to meet needs of current circumstance</a:t>
            </a:r>
          </a:p>
          <a:p>
            <a:pPr marL="0" indent="0">
              <a:buNone/>
            </a:pPr>
            <a:endParaRPr lang="en-US"/>
          </a:p>
          <a:p>
            <a:pPr marL="0" indent="0">
              <a:buNone/>
            </a:pPr>
            <a:endParaRPr lang="en-US"/>
          </a:p>
        </p:txBody>
      </p:sp>
    </p:spTree>
    <p:extLst>
      <p:ext uri="{BB962C8B-B14F-4D97-AF65-F5344CB8AC3E}">
        <p14:creationId xmlns:p14="http://schemas.microsoft.com/office/powerpoint/2010/main" val="12884811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293FC6-01C5-8747-ACEF-660B254A866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2917931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AAE4D-BD43-2844-A208-D2A88AD2332A}"/>
              </a:ext>
            </a:extLst>
          </p:cNvPr>
          <p:cNvSpPr>
            <a:spLocks noGrp="1"/>
          </p:cNvSpPr>
          <p:nvPr>
            <p:ph type="title"/>
          </p:nvPr>
        </p:nvSpPr>
        <p:spPr/>
        <p:txBody>
          <a:bodyPr/>
          <a:lstStyle/>
          <a:p>
            <a:r>
              <a:rPr lang="en-US"/>
              <a:t>Table Talk</a:t>
            </a:r>
          </a:p>
        </p:txBody>
      </p:sp>
      <p:sp>
        <p:nvSpPr>
          <p:cNvPr id="3" name="Content Placeholder 2">
            <a:extLst>
              <a:ext uri="{FF2B5EF4-FFF2-40B4-BE49-F238E27FC236}">
                <a16:creationId xmlns:a16="http://schemas.microsoft.com/office/drawing/2014/main" id="{52DC4184-585B-374C-B638-C77E02CBAB15}"/>
              </a:ext>
            </a:extLst>
          </p:cNvPr>
          <p:cNvSpPr>
            <a:spLocks noGrp="1"/>
          </p:cNvSpPr>
          <p:nvPr>
            <p:ph idx="1"/>
          </p:nvPr>
        </p:nvSpPr>
        <p:spPr/>
        <p:txBody>
          <a:bodyPr/>
          <a:lstStyle/>
          <a:p>
            <a:pPr marL="0" indent="0">
              <a:buNone/>
            </a:pPr>
            <a:r>
              <a:rPr lang="en-US"/>
              <a:t>Due to the lack of abundance at our schools it is not necessarily the default that everyone has access to everything. </a:t>
            </a:r>
          </a:p>
          <a:p>
            <a:pPr marL="0" indent="0">
              <a:buNone/>
            </a:pPr>
            <a:endParaRPr lang="en-US"/>
          </a:p>
          <a:p>
            <a:pPr marL="0" indent="0">
              <a:buNone/>
            </a:pPr>
            <a:r>
              <a:rPr lang="en-US"/>
              <a:t>Often only the individual student knows.</a:t>
            </a:r>
          </a:p>
          <a:p>
            <a:pPr marL="0" indent="0">
              <a:buNone/>
            </a:pPr>
            <a:endParaRPr lang="en-US"/>
          </a:p>
          <a:p>
            <a:pPr marL="0" indent="0">
              <a:buNone/>
            </a:pPr>
            <a:r>
              <a:rPr lang="en-US"/>
              <a:t>What types of experiences, opportunities, or participant might be worth counting/auditing to let us know if we are making progress toward our vision?</a:t>
            </a:r>
          </a:p>
          <a:p>
            <a:pPr marL="0" indent="0">
              <a:buNone/>
            </a:pPr>
            <a:endParaRPr lang="en-US"/>
          </a:p>
          <a:p>
            <a:pPr marL="0" indent="0">
              <a:buNone/>
            </a:pPr>
            <a:endParaRPr lang="en-US"/>
          </a:p>
        </p:txBody>
      </p:sp>
    </p:spTree>
    <p:extLst>
      <p:ext uri="{BB962C8B-B14F-4D97-AF65-F5344CB8AC3E}">
        <p14:creationId xmlns:p14="http://schemas.microsoft.com/office/powerpoint/2010/main" val="19260599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9B233-4FB4-A747-A29C-DCBD09B74EBE}"/>
              </a:ext>
            </a:extLst>
          </p:cNvPr>
          <p:cNvSpPr>
            <a:spLocks noGrp="1"/>
          </p:cNvSpPr>
          <p:nvPr>
            <p:ph type="ctrTitle"/>
          </p:nvPr>
        </p:nvSpPr>
        <p:spPr/>
        <p:txBody>
          <a:bodyPr/>
          <a:lstStyle/>
          <a:p>
            <a:r>
              <a:rPr lang="en-US"/>
              <a:t>Data Records/EWS</a:t>
            </a:r>
          </a:p>
        </p:txBody>
      </p:sp>
    </p:spTree>
    <p:extLst>
      <p:ext uri="{BB962C8B-B14F-4D97-AF65-F5344CB8AC3E}">
        <p14:creationId xmlns:p14="http://schemas.microsoft.com/office/powerpoint/2010/main" val="36585722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quarter" idx="4"/>
          </p:nvPr>
        </p:nvSpPr>
        <p:spPr>
          <a:xfrm>
            <a:off x="7140399" y="2505075"/>
            <a:ext cx="4782311" cy="3603117"/>
          </a:xfrm>
          <a:solidFill>
            <a:schemeClr val="bg2">
              <a:lumMod val="50000"/>
              <a:alpha val="80000"/>
            </a:schemeClr>
          </a:solidFill>
          <a:ln>
            <a:noFill/>
          </a:ln>
        </p:spPr>
        <p:txBody>
          <a:bodyPr>
            <a:normAutofit/>
          </a:bodyPr>
          <a:lstStyle/>
          <a:p>
            <a:r>
              <a:rPr lang="en-US" sz="2200"/>
              <a:t>Tiered interventions (individual, targeted, whole school)</a:t>
            </a:r>
          </a:p>
          <a:p>
            <a:r>
              <a:rPr lang="en-US" sz="2200"/>
              <a:t>System for monitoring</a:t>
            </a:r>
            <a:br>
              <a:rPr lang="en-US" sz="2200"/>
            </a:br>
            <a:r>
              <a:rPr lang="en-US" sz="2200"/>
              <a:t>&amp; follow-up</a:t>
            </a:r>
          </a:p>
          <a:p>
            <a:r>
              <a:rPr lang="en-US" sz="2200"/>
              <a:t>Reflective processes</a:t>
            </a:r>
          </a:p>
          <a:p>
            <a:endParaRPr lang="en-US" sz="3000"/>
          </a:p>
          <a:p>
            <a:endParaRPr lang="en-US" sz="3000"/>
          </a:p>
        </p:txBody>
      </p:sp>
      <p:grpSp>
        <p:nvGrpSpPr>
          <p:cNvPr id="5" name="Group 4"/>
          <p:cNvGrpSpPr/>
          <p:nvPr/>
        </p:nvGrpSpPr>
        <p:grpSpPr>
          <a:xfrm>
            <a:off x="9790580" y="2862072"/>
            <a:ext cx="2108050" cy="2743201"/>
            <a:chOff x="9790580" y="2862072"/>
            <a:chExt cx="2108050" cy="2743201"/>
          </a:xfrm>
        </p:grpSpPr>
        <p:grpSp>
          <p:nvGrpSpPr>
            <p:cNvPr id="10" name="Group 9"/>
            <p:cNvGrpSpPr/>
            <p:nvPr/>
          </p:nvGrpSpPr>
          <p:grpSpPr>
            <a:xfrm>
              <a:off x="9790580" y="3953038"/>
              <a:ext cx="2108050" cy="1652235"/>
              <a:chOff x="0" y="1219201"/>
              <a:chExt cx="3124198" cy="3199080"/>
            </a:xfrm>
          </p:grpSpPr>
          <p:sp>
            <p:nvSpPr>
              <p:cNvPr id="11" name="Trapezoid 10"/>
              <p:cNvSpPr/>
              <p:nvPr/>
            </p:nvSpPr>
            <p:spPr>
              <a:xfrm>
                <a:off x="0" y="1219201"/>
                <a:ext cx="3124198" cy="3199080"/>
              </a:xfrm>
              <a:prstGeom prst="trapezoid">
                <a:avLst>
                  <a:gd name="adj" fmla="val 36192"/>
                </a:avLst>
              </a:pr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Trapezoid 4"/>
              <p:cNvSpPr/>
              <p:nvPr/>
            </p:nvSpPr>
            <p:spPr>
              <a:xfrm>
                <a:off x="546734" y="1219201"/>
                <a:ext cx="2030729" cy="31990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marL="0" marR="0" lvl="0" indent="0" algn="ctr" defTabSz="1733550" rtl="0" eaLnBrk="1" fontAlgn="auto" latinLnBrk="0" hangingPunct="1">
                  <a:lnSpc>
                    <a:spcPct val="90000"/>
                  </a:lnSpc>
                  <a:spcBef>
                    <a:spcPct val="0"/>
                  </a:spcBef>
                  <a:spcAft>
                    <a:spcPct val="35000"/>
                  </a:spcAft>
                  <a:buClrTx/>
                  <a:buSzTx/>
                  <a:buFontTx/>
                  <a:buNone/>
                  <a:tabLst/>
                  <a:defRPr/>
                </a:pPr>
                <a:r>
                  <a:rPr kumimoji="0" lang="en-US" sz="39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grpSp>
        <p:grpSp>
          <p:nvGrpSpPr>
            <p:cNvPr id="13" name="Group 12"/>
            <p:cNvGrpSpPr/>
            <p:nvPr/>
          </p:nvGrpSpPr>
          <p:grpSpPr>
            <a:xfrm>
              <a:off x="10396727" y="3373779"/>
              <a:ext cx="904485" cy="579258"/>
              <a:chOff x="1130709" y="610259"/>
              <a:chExt cx="862780" cy="610259"/>
            </a:xfrm>
          </p:grpSpPr>
          <p:sp>
            <p:nvSpPr>
              <p:cNvPr id="14" name="Trapezoid 13"/>
              <p:cNvSpPr/>
              <p:nvPr/>
            </p:nvSpPr>
            <p:spPr>
              <a:xfrm>
                <a:off x="1130709" y="610259"/>
                <a:ext cx="862780" cy="610259"/>
              </a:xfrm>
              <a:prstGeom prst="trapezoid">
                <a:avLst>
                  <a:gd name="adj" fmla="val 35345"/>
                </a:avLst>
              </a:prstGeom>
              <a:solidFill>
                <a:srgbClr val="FFFF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Trapezoid 4"/>
              <p:cNvSpPr/>
              <p:nvPr/>
            </p:nvSpPr>
            <p:spPr>
              <a:xfrm>
                <a:off x="1281695" y="610259"/>
                <a:ext cx="560807" cy="6102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marL="0" marR="0" lvl="0" indent="0" algn="ctr" defTabSz="1733550" rtl="0" eaLnBrk="1" fontAlgn="auto" latinLnBrk="0" hangingPunct="1">
                  <a:lnSpc>
                    <a:spcPct val="90000"/>
                  </a:lnSpc>
                  <a:spcBef>
                    <a:spcPct val="0"/>
                  </a:spcBef>
                  <a:spcAft>
                    <a:spcPct val="35000"/>
                  </a:spcAft>
                  <a:buClrTx/>
                  <a:buSzTx/>
                  <a:buFontTx/>
                  <a:buNone/>
                  <a:tabLst/>
                  <a:defRPr/>
                </a:pPr>
                <a:r>
                  <a:rPr kumimoji="0" lang="en-US" sz="39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grpSp>
        <p:grpSp>
          <p:nvGrpSpPr>
            <p:cNvPr id="16" name="Group 15"/>
            <p:cNvGrpSpPr/>
            <p:nvPr/>
          </p:nvGrpSpPr>
          <p:grpSpPr>
            <a:xfrm>
              <a:off x="10603229" y="2862072"/>
              <a:ext cx="491491" cy="504674"/>
              <a:chOff x="1346404" y="0"/>
              <a:chExt cx="431390" cy="610259"/>
            </a:xfrm>
          </p:grpSpPr>
          <p:sp>
            <p:nvSpPr>
              <p:cNvPr id="17" name="Trapezoid 16"/>
              <p:cNvSpPr/>
              <p:nvPr/>
            </p:nvSpPr>
            <p:spPr>
              <a:xfrm>
                <a:off x="1346404" y="0"/>
                <a:ext cx="431390" cy="610259"/>
              </a:xfrm>
              <a:prstGeom prst="trapezoid">
                <a:avLst>
                  <a:gd name="adj" fmla="val 50000"/>
                </a:avLst>
              </a:prstGeom>
              <a:solidFill>
                <a:srgbClr val="C0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8" name="Trapezoid 4"/>
              <p:cNvSpPr/>
              <p:nvPr/>
            </p:nvSpPr>
            <p:spPr>
              <a:xfrm>
                <a:off x="1346404" y="0"/>
                <a:ext cx="431390" cy="6102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marL="0" marR="0" lvl="0" indent="0" algn="ctr" defTabSz="1733550" rtl="0" eaLnBrk="1" fontAlgn="auto" latinLnBrk="0" hangingPunct="1">
                  <a:lnSpc>
                    <a:spcPct val="90000"/>
                  </a:lnSpc>
                  <a:spcBef>
                    <a:spcPct val="0"/>
                  </a:spcBef>
                  <a:spcAft>
                    <a:spcPct val="35000"/>
                  </a:spcAft>
                  <a:buClrTx/>
                  <a:buSzTx/>
                  <a:buFontTx/>
                  <a:buNone/>
                  <a:tabLst/>
                  <a:defRPr/>
                </a:pPr>
                <a:endParaRPr kumimoji="0" lang="en-US" sz="3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2" name="Title 1"/>
          <p:cNvSpPr>
            <a:spLocks noGrp="1"/>
          </p:cNvSpPr>
          <p:nvPr>
            <p:ph type="title"/>
          </p:nvPr>
        </p:nvSpPr>
        <p:spPr>
          <a:xfrm>
            <a:off x="1999217" y="198438"/>
            <a:ext cx="7886700" cy="1325563"/>
          </a:xfrm>
        </p:spPr>
        <p:txBody>
          <a:bodyPr/>
          <a:lstStyle/>
          <a:p>
            <a:r>
              <a:rPr lang="en-US"/>
              <a:t>Early Warning Systems Combine Data and Human Systems</a:t>
            </a:r>
          </a:p>
        </p:txBody>
      </p:sp>
      <p:sp>
        <p:nvSpPr>
          <p:cNvPr id="7" name="Text Placeholder 6"/>
          <p:cNvSpPr>
            <a:spLocks noGrp="1"/>
          </p:cNvSpPr>
          <p:nvPr>
            <p:ph type="body" idx="1"/>
          </p:nvPr>
        </p:nvSpPr>
        <p:spPr>
          <a:solidFill>
            <a:schemeClr val="tx2">
              <a:lumMod val="60000"/>
              <a:lumOff val="40000"/>
            </a:schemeClr>
          </a:solidFill>
        </p:spPr>
        <p:txBody>
          <a:bodyPr anchor="ctr"/>
          <a:lstStyle/>
          <a:p>
            <a:pPr algn="ctr"/>
            <a:r>
              <a:rPr lang="en-US"/>
              <a:t>Indicators</a:t>
            </a:r>
          </a:p>
        </p:txBody>
      </p:sp>
      <p:sp>
        <p:nvSpPr>
          <p:cNvPr id="3" name="Content Placeholder 2"/>
          <p:cNvSpPr>
            <a:spLocks noGrp="1"/>
          </p:cNvSpPr>
          <p:nvPr>
            <p:ph sz="half" idx="2"/>
          </p:nvPr>
        </p:nvSpPr>
        <p:spPr>
          <a:xfrm>
            <a:off x="1997475" y="2505075"/>
            <a:ext cx="4782312" cy="3688892"/>
          </a:xfrm>
          <a:solidFill>
            <a:schemeClr val="bg2">
              <a:lumMod val="50000"/>
              <a:alpha val="80000"/>
            </a:schemeClr>
          </a:solidFill>
          <a:ln>
            <a:noFill/>
          </a:ln>
        </p:spPr>
        <p:txBody>
          <a:bodyPr>
            <a:noAutofit/>
          </a:bodyPr>
          <a:lstStyle/>
          <a:p>
            <a:r>
              <a:rPr lang="en-US" sz="2200"/>
              <a:t>Reliable and valid</a:t>
            </a:r>
          </a:p>
          <a:p>
            <a:r>
              <a:rPr lang="en-US" sz="2200"/>
              <a:t>Predictive</a:t>
            </a:r>
          </a:p>
          <a:p>
            <a:r>
              <a:rPr lang="en-US" sz="2200"/>
              <a:t>Unique information for action</a:t>
            </a:r>
          </a:p>
        </p:txBody>
      </p:sp>
      <p:sp>
        <p:nvSpPr>
          <p:cNvPr id="8" name="Text Placeholder 7"/>
          <p:cNvSpPr>
            <a:spLocks noGrp="1"/>
          </p:cNvSpPr>
          <p:nvPr>
            <p:ph type="body" sz="quarter" idx="3"/>
          </p:nvPr>
        </p:nvSpPr>
        <p:spPr>
          <a:solidFill>
            <a:schemeClr val="tx2">
              <a:lumMod val="60000"/>
              <a:lumOff val="40000"/>
            </a:schemeClr>
          </a:solidFill>
        </p:spPr>
        <p:txBody>
          <a:bodyPr anchor="ctr">
            <a:normAutofit lnSpcReduction="10000"/>
          </a:bodyPr>
          <a:lstStyle/>
          <a:p>
            <a:pPr algn="ctr"/>
            <a:r>
              <a:rPr lang="en-US"/>
              <a:t>Multi-Tiered </a:t>
            </a:r>
          </a:p>
          <a:p>
            <a:pPr algn="ctr"/>
            <a:r>
              <a:rPr lang="en-US"/>
              <a:t>Student Support  System</a:t>
            </a:r>
          </a:p>
        </p:txBody>
      </p:sp>
      <p:sp>
        <p:nvSpPr>
          <p:cNvPr id="20" name="Rectangle 19"/>
          <p:cNvSpPr/>
          <p:nvPr/>
        </p:nvSpPr>
        <p:spPr>
          <a:xfrm>
            <a:off x="1997475" y="5665445"/>
            <a:ext cx="9925235" cy="52852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50" b="0" i="0" u="none" strike="noStrike" kern="1200" cap="none" spc="0" normalizeH="0" baseline="0" noProof="0">
                <a:ln>
                  <a:noFill/>
                </a:ln>
                <a:solidFill>
                  <a:prstClr val="white"/>
                </a:solidFill>
                <a:effectLst/>
                <a:uLnTx/>
                <a:uFillTx/>
                <a:latin typeface="Arial" charset="0"/>
                <a:ea typeface="Arial" charset="0"/>
                <a:cs typeface="Arial" charset="0"/>
              </a:rPr>
              <a:t>Facilitation and Teams</a:t>
            </a:r>
          </a:p>
        </p:txBody>
      </p:sp>
      <p:pic>
        <p:nvPicPr>
          <p:cNvPr id="19" name="Picture 2" descr="C:\Users\Liz\Desktop\TDS-SH Merge.png"/>
          <p:cNvPicPr>
            <a:picLocks noChangeAspect="1" noChangeArrowheads="1"/>
          </p:cNvPicPr>
          <p:nvPr/>
        </p:nvPicPr>
        <p:blipFill rotWithShape="1">
          <a:blip r:embed="rId3">
            <a:extLst>
              <a:ext uri="{28A0092B-C50C-407E-A947-70E740481C1C}">
                <a14:useLocalDpi xmlns:a14="http://schemas.microsoft.com/office/drawing/2010/main" val="0"/>
              </a:ext>
            </a:extLst>
          </a:blip>
          <a:srcRect l="40324" t="30534" r="29112" b="59176"/>
          <a:stretch/>
        </p:blipFill>
        <p:spPr bwMode="auto">
          <a:xfrm>
            <a:off x="2356007" y="4184308"/>
            <a:ext cx="381000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44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BE3CB-B7FD-F24B-B1D3-C3391ED9102D}"/>
              </a:ext>
            </a:extLst>
          </p:cNvPr>
          <p:cNvSpPr>
            <a:spLocks noGrp="1"/>
          </p:cNvSpPr>
          <p:nvPr>
            <p:ph type="title"/>
          </p:nvPr>
        </p:nvSpPr>
        <p:spPr>
          <a:xfrm>
            <a:off x="1304145" y="365126"/>
            <a:ext cx="10618566" cy="804108"/>
          </a:xfrm>
        </p:spPr>
        <p:txBody>
          <a:bodyPr>
            <a:normAutofit fontScale="90000"/>
          </a:bodyPr>
          <a:lstStyle/>
          <a:p>
            <a:r>
              <a:rPr lang="en-US" sz="4000"/>
              <a:t>Principles in EWS that afford surfacing of Data and Trends that support Needed Shifts in School Practices</a:t>
            </a:r>
            <a:endParaRPr lang="en-US"/>
          </a:p>
        </p:txBody>
      </p:sp>
      <p:sp>
        <p:nvSpPr>
          <p:cNvPr id="3" name="Content Placeholder 2">
            <a:extLst>
              <a:ext uri="{FF2B5EF4-FFF2-40B4-BE49-F238E27FC236}">
                <a16:creationId xmlns:a16="http://schemas.microsoft.com/office/drawing/2014/main" id="{B362C557-A53C-974D-9BA2-A9FEE2CF556A}"/>
              </a:ext>
            </a:extLst>
          </p:cNvPr>
          <p:cNvSpPr>
            <a:spLocks noGrp="1"/>
          </p:cNvSpPr>
          <p:nvPr>
            <p:ph idx="1"/>
          </p:nvPr>
        </p:nvSpPr>
        <p:spPr>
          <a:xfrm>
            <a:off x="714610" y="1412121"/>
            <a:ext cx="11308114" cy="5323641"/>
          </a:xfrm>
        </p:spPr>
        <p:txBody>
          <a:bodyPr>
            <a:noAutofit/>
          </a:bodyPr>
          <a:lstStyle/>
          <a:p>
            <a:pPr marL="0" indent="0">
              <a:buNone/>
            </a:pPr>
            <a:r>
              <a:rPr lang="en-US"/>
              <a:t>Caring / Challenging classroom  -   How are the students experiencing the classrooms? Teachers?  </a:t>
            </a:r>
          </a:p>
          <a:p>
            <a:pPr marL="0" indent="0">
              <a:buNone/>
            </a:pPr>
            <a:r>
              <a:rPr lang="en-US"/>
              <a:t>Value comes in measure of  self.</a:t>
            </a:r>
          </a:p>
          <a:p>
            <a:pPr marL="0" indent="0">
              <a:buNone/>
            </a:pPr>
            <a:r>
              <a:rPr lang="en-US"/>
              <a:t>Offers actionable insight.   How might this measure help to focus my attention/capacity</a:t>
            </a:r>
          </a:p>
          <a:p>
            <a:pPr marL="0" indent="0">
              <a:buNone/>
            </a:pPr>
            <a:r>
              <a:rPr lang="en-US"/>
              <a:t>Coherence between and among multiple perspectives</a:t>
            </a:r>
          </a:p>
          <a:p>
            <a:pPr marL="0" indent="0">
              <a:buNone/>
            </a:pPr>
            <a:r>
              <a:rPr lang="en-US"/>
              <a:t>Restorative….supports course response….not “game” system</a:t>
            </a:r>
          </a:p>
          <a:p>
            <a:pPr marL="0" indent="0">
              <a:buNone/>
            </a:pPr>
            <a:r>
              <a:rPr lang="en-US"/>
              <a:t>Constantly evolving to meet needs of current circumstance</a:t>
            </a:r>
          </a:p>
          <a:p>
            <a:pPr marL="0" indent="0">
              <a:buNone/>
            </a:pPr>
            <a:r>
              <a:rPr lang="en-US"/>
              <a:t>Proximity </a:t>
            </a:r>
          </a:p>
          <a:p>
            <a:pPr marL="0" indent="0">
              <a:buNone/>
            </a:pPr>
            <a:endParaRPr lang="en-US"/>
          </a:p>
          <a:p>
            <a:pPr marL="0" indent="0">
              <a:buNone/>
            </a:pPr>
            <a:endParaRPr lang="en-US"/>
          </a:p>
        </p:txBody>
      </p:sp>
    </p:spTree>
    <p:extLst>
      <p:ext uri="{BB962C8B-B14F-4D97-AF65-F5344CB8AC3E}">
        <p14:creationId xmlns:p14="http://schemas.microsoft.com/office/powerpoint/2010/main" val="37187257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62260-017B-8441-B25B-9887E8B2F39E}"/>
              </a:ext>
            </a:extLst>
          </p:cNvPr>
          <p:cNvSpPr>
            <a:spLocks noGrp="1"/>
          </p:cNvSpPr>
          <p:nvPr>
            <p:ph type="title"/>
          </p:nvPr>
        </p:nvSpPr>
        <p:spPr/>
        <p:txBody>
          <a:bodyPr/>
          <a:lstStyle/>
          <a:p>
            <a:r>
              <a:rPr lang="en-US"/>
              <a:t>Should we Develop A Common Set of CSHC Progress Monitoring/Navigation Guide Tools?</a:t>
            </a:r>
          </a:p>
        </p:txBody>
      </p:sp>
      <p:sp>
        <p:nvSpPr>
          <p:cNvPr id="3" name="Content Placeholder 2">
            <a:extLst>
              <a:ext uri="{FF2B5EF4-FFF2-40B4-BE49-F238E27FC236}">
                <a16:creationId xmlns:a16="http://schemas.microsoft.com/office/drawing/2014/main" id="{594DC70D-CF91-5F4B-B48C-3423608EE431}"/>
              </a:ext>
            </a:extLst>
          </p:cNvPr>
          <p:cNvSpPr>
            <a:spLocks noGrp="1"/>
          </p:cNvSpPr>
          <p:nvPr>
            <p:ph idx="1"/>
          </p:nvPr>
        </p:nvSpPr>
        <p:spPr/>
        <p:txBody>
          <a:bodyPr/>
          <a:lstStyle/>
          <a:p>
            <a:r>
              <a:rPr lang="en-US" dirty="0"/>
              <a:t>Which are aligned with a shared set of principles? </a:t>
            </a:r>
          </a:p>
          <a:p>
            <a:r>
              <a:rPr lang="en-US" dirty="0"/>
              <a:t>Which schools could align with their HS Redesign and Implementation Plans to give navigation guidance and insight into progress in enacting their theory of action</a:t>
            </a:r>
          </a:p>
          <a:p>
            <a:r>
              <a:rPr lang="en-US" dirty="0"/>
              <a:t>Which districts/states could extract insights from and use to align their supports? </a:t>
            </a:r>
          </a:p>
          <a:p>
            <a:endParaRPr lang="en-US" dirty="0"/>
          </a:p>
        </p:txBody>
      </p:sp>
    </p:spTree>
    <p:extLst>
      <p:ext uri="{BB962C8B-B14F-4D97-AF65-F5344CB8AC3E}">
        <p14:creationId xmlns:p14="http://schemas.microsoft.com/office/powerpoint/2010/main" val="1725953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41FA2-3D89-C246-A53D-8939E4B1293D}"/>
              </a:ext>
            </a:extLst>
          </p:cNvPr>
          <p:cNvSpPr>
            <a:spLocks noGrp="1"/>
          </p:cNvSpPr>
          <p:nvPr>
            <p:ph type="ctrTitle"/>
          </p:nvPr>
        </p:nvSpPr>
        <p:spPr/>
        <p:txBody>
          <a:bodyPr/>
          <a:lstStyle/>
          <a:p>
            <a:r>
              <a:rPr lang="en-US" dirty="0"/>
              <a:t>Greeting and Learnings from Louisiana</a:t>
            </a:r>
          </a:p>
        </p:txBody>
      </p:sp>
      <p:sp>
        <p:nvSpPr>
          <p:cNvPr id="3" name="Subtitle 2">
            <a:extLst>
              <a:ext uri="{FF2B5EF4-FFF2-40B4-BE49-F238E27FC236}">
                <a16:creationId xmlns:a16="http://schemas.microsoft.com/office/drawing/2014/main" id="{01BB9653-4C90-3543-B314-CB4D129B60E4}"/>
              </a:ext>
            </a:extLst>
          </p:cNvPr>
          <p:cNvSpPr>
            <a:spLocks noGrp="1"/>
          </p:cNvSpPr>
          <p:nvPr>
            <p:ph type="subTitle" idx="1"/>
          </p:nvPr>
        </p:nvSpPr>
        <p:spPr/>
        <p:txBody>
          <a:bodyPr/>
          <a:lstStyle/>
          <a:p>
            <a:r>
              <a:rPr lang="en-US" dirty="0"/>
              <a:t>Raphael Curtis</a:t>
            </a:r>
          </a:p>
        </p:txBody>
      </p:sp>
    </p:spTree>
    <p:extLst>
      <p:ext uri="{BB962C8B-B14F-4D97-AF65-F5344CB8AC3E}">
        <p14:creationId xmlns:p14="http://schemas.microsoft.com/office/powerpoint/2010/main" val="21823318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7B2E7-A812-7947-BA39-9D0D7B9976A2}"/>
              </a:ext>
            </a:extLst>
          </p:cNvPr>
          <p:cNvSpPr>
            <a:spLocks noGrp="1"/>
          </p:cNvSpPr>
          <p:nvPr>
            <p:ph type="title"/>
          </p:nvPr>
        </p:nvSpPr>
        <p:spPr/>
        <p:txBody>
          <a:bodyPr/>
          <a:lstStyle/>
          <a:p>
            <a:r>
              <a:rPr lang="en-US"/>
              <a:t>Possibilities Include</a:t>
            </a:r>
          </a:p>
        </p:txBody>
      </p:sp>
      <p:sp>
        <p:nvSpPr>
          <p:cNvPr id="3" name="Content Placeholder 2">
            <a:extLst>
              <a:ext uri="{FF2B5EF4-FFF2-40B4-BE49-F238E27FC236}">
                <a16:creationId xmlns:a16="http://schemas.microsoft.com/office/drawing/2014/main" id="{23D81D38-3170-E04B-81EE-923FE8A6A50F}"/>
              </a:ext>
            </a:extLst>
          </p:cNvPr>
          <p:cNvSpPr>
            <a:spLocks noGrp="1"/>
          </p:cNvSpPr>
          <p:nvPr>
            <p:ph idx="1"/>
          </p:nvPr>
        </p:nvSpPr>
        <p:spPr/>
        <p:txBody>
          <a:bodyPr/>
          <a:lstStyle/>
          <a:p>
            <a:r>
              <a:rPr lang="en-US" dirty="0"/>
              <a:t>Short Surveys of students and teachers</a:t>
            </a:r>
          </a:p>
          <a:p>
            <a:r>
              <a:rPr lang="en-US" dirty="0"/>
              <a:t>Self Rated Rubrics</a:t>
            </a:r>
          </a:p>
          <a:p>
            <a:r>
              <a:rPr lang="en-US" dirty="0"/>
              <a:t>Artifacts</a:t>
            </a:r>
          </a:p>
          <a:p>
            <a:r>
              <a:rPr lang="en-US" dirty="0"/>
              <a:t>Predictive Indicators-ABC’s</a:t>
            </a:r>
          </a:p>
          <a:p>
            <a:r>
              <a:rPr lang="en-US" dirty="0"/>
              <a:t>Count and Disaggregate  Critical Opportunities </a:t>
            </a:r>
          </a:p>
          <a:p>
            <a:r>
              <a:rPr lang="en-US" dirty="0"/>
              <a:t>Other?</a:t>
            </a:r>
          </a:p>
        </p:txBody>
      </p:sp>
    </p:spTree>
    <p:extLst>
      <p:ext uri="{BB962C8B-B14F-4D97-AF65-F5344CB8AC3E}">
        <p14:creationId xmlns:p14="http://schemas.microsoft.com/office/powerpoint/2010/main" val="15637967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1BAE5-6BD7-AC42-BE37-9F1CC200A565}"/>
              </a:ext>
            </a:extLst>
          </p:cNvPr>
          <p:cNvSpPr>
            <a:spLocks noGrp="1"/>
          </p:cNvSpPr>
          <p:nvPr>
            <p:ph type="title"/>
          </p:nvPr>
        </p:nvSpPr>
        <p:spPr>
          <a:xfrm>
            <a:off x="2015231" y="2543064"/>
            <a:ext cx="9907479" cy="1325563"/>
          </a:xfrm>
        </p:spPr>
        <p:txBody>
          <a:bodyPr/>
          <a:lstStyle/>
          <a:p>
            <a:r>
              <a:rPr lang="en-US" dirty="0"/>
              <a:t>Should we develop a set which are aligned with a shared set of principles which districts/states could extract insights from and use to align their supports? </a:t>
            </a:r>
            <a:br>
              <a:rPr lang="en-US" dirty="0"/>
            </a:br>
            <a:r>
              <a:rPr lang="en-US" dirty="0"/>
              <a:t/>
            </a:r>
            <a:br>
              <a:rPr lang="en-US" dirty="0"/>
            </a:br>
            <a:r>
              <a:rPr lang="en-US" dirty="0"/>
              <a:t/>
            </a:r>
            <a:br>
              <a:rPr lang="en-US" dirty="0"/>
            </a:br>
            <a:r>
              <a:rPr lang="en-US" dirty="0"/>
              <a:t>To be useful and used in your school / state </a:t>
            </a:r>
            <a:br>
              <a:rPr lang="en-US" dirty="0"/>
            </a:br>
            <a:r>
              <a:rPr lang="en-US" dirty="0"/>
              <a:t>     what would they have to be/do</a:t>
            </a:r>
          </a:p>
        </p:txBody>
      </p:sp>
    </p:spTree>
    <p:extLst>
      <p:ext uri="{BB962C8B-B14F-4D97-AF65-F5344CB8AC3E}">
        <p14:creationId xmlns:p14="http://schemas.microsoft.com/office/powerpoint/2010/main" val="36499149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B033F-9B06-3540-B907-635125A81829}"/>
              </a:ext>
            </a:extLst>
          </p:cNvPr>
          <p:cNvSpPr>
            <a:spLocks noGrp="1"/>
          </p:cNvSpPr>
          <p:nvPr>
            <p:ph type="title"/>
          </p:nvPr>
        </p:nvSpPr>
        <p:spPr/>
        <p:txBody>
          <a:bodyPr/>
          <a:lstStyle/>
          <a:p>
            <a:r>
              <a:rPr lang="en-US" dirty="0"/>
              <a:t>Chalk Talk</a:t>
            </a:r>
          </a:p>
        </p:txBody>
      </p:sp>
      <p:sp>
        <p:nvSpPr>
          <p:cNvPr id="3" name="Content Placeholder 2">
            <a:extLst>
              <a:ext uri="{FF2B5EF4-FFF2-40B4-BE49-F238E27FC236}">
                <a16:creationId xmlns:a16="http://schemas.microsoft.com/office/drawing/2014/main" id="{43033A93-E2C1-2E4E-9C25-AB85E4676663}"/>
              </a:ext>
            </a:extLst>
          </p:cNvPr>
          <p:cNvSpPr>
            <a:spLocks noGrp="1"/>
          </p:cNvSpPr>
          <p:nvPr>
            <p:ph idx="1"/>
          </p:nvPr>
        </p:nvSpPr>
        <p:spPr/>
        <p:txBody>
          <a:bodyPr>
            <a:normAutofit lnSpcReduction="10000"/>
          </a:bodyPr>
          <a:lstStyle/>
          <a:p>
            <a:pPr marL="0" indent="0">
              <a:buNone/>
            </a:pPr>
            <a:r>
              <a:rPr lang="en-US" dirty="0"/>
              <a:t>How has your perception around metrics shifted?</a:t>
            </a:r>
          </a:p>
          <a:p>
            <a:pPr marL="0" indent="0">
              <a:buNone/>
            </a:pPr>
            <a:endParaRPr lang="en-US" dirty="0"/>
          </a:p>
          <a:p>
            <a:pPr marL="0" indent="0">
              <a:buNone/>
            </a:pPr>
            <a:r>
              <a:rPr lang="en-US" dirty="0"/>
              <a:t>To what extend given the current context might your schools</a:t>
            </a:r>
          </a:p>
          <a:p>
            <a:pPr marL="0" indent="0">
              <a:buNone/>
            </a:pPr>
            <a:endParaRPr lang="en-US" dirty="0"/>
          </a:p>
          <a:p>
            <a:pPr marL="0" indent="0">
              <a:buNone/>
            </a:pPr>
            <a:r>
              <a:rPr lang="en-US" dirty="0"/>
              <a:t>	Benefit from tools to tell a broader narrative</a:t>
            </a:r>
          </a:p>
          <a:p>
            <a:pPr marL="0" indent="0">
              <a:buNone/>
            </a:pPr>
            <a:r>
              <a:rPr lang="en-US" dirty="0"/>
              <a:t>	Benefit from tools that allow for iterating and adapting</a:t>
            </a:r>
          </a:p>
          <a:p>
            <a:pPr marL="0" indent="0">
              <a:buNone/>
            </a:pPr>
            <a:r>
              <a:rPr lang="en-US" dirty="0"/>
              <a:t>	</a:t>
            </a:r>
          </a:p>
          <a:p>
            <a:pPr marL="0" indent="0">
              <a:buNone/>
            </a:pPr>
            <a:r>
              <a:rPr lang="en-US" dirty="0"/>
              <a:t>What mindsets and values would you like to see in a common model?</a:t>
            </a:r>
          </a:p>
        </p:txBody>
      </p:sp>
    </p:spTree>
    <p:extLst>
      <p:ext uri="{BB962C8B-B14F-4D97-AF65-F5344CB8AC3E}">
        <p14:creationId xmlns:p14="http://schemas.microsoft.com/office/powerpoint/2010/main" val="20742315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251" name="Google Shape;251;p69"/>
          <p:cNvPicPr preferRelativeResize="0"/>
          <p:nvPr/>
        </p:nvPicPr>
        <p:blipFill rotWithShape="1">
          <a:blip r:embed="rId3">
            <a:alphaModFix/>
          </a:blip>
          <a:srcRect/>
          <a:stretch/>
        </p:blipFill>
        <p:spPr>
          <a:xfrm>
            <a:off x="0" y="1"/>
            <a:ext cx="12192024" cy="6858001"/>
          </a:xfrm>
          <a:prstGeom prst="rect">
            <a:avLst/>
          </a:prstGeom>
          <a:noFill/>
          <a:ln>
            <a:noFill/>
          </a:ln>
        </p:spPr>
      </p:pic>
    </p:spTree>
    <p:extLst>
      <p:ext uri="{BB962C8B-B14F-4D97-AF65-F5344CB8AC3E}">
        <p14:creationId xmlns:p14="http://schemas.microsoft.com/office/powerpoint/2010/main" val="6614451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Tree>
    <p:extLst>
      <p:ext uri="{BB962C8B-B14F-4D97-AF65-F5344CB8AC3E}">
        <p14:creationId xmlns:p14="http://schemas.microsoft.com/office/powerpoint/2010/main" val="3358776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73"/>
          <p:cNvSpPr txBox="1">
            <a:spLocks noGrp="1"/>
          </p:cNvSpPr>
          <p:nvPr>
            <p:ph type="body" idx="1"/>
          </p:nvPr>
        </p:nvSpPr>
        <p:spPr>
          <a:xfrm>
            <a:off x="101200" y="1396800"/>
            <a:ext cx="11989600" cy="5305600"/>
          </a:xfrm>
          <a:prstGeom prst="rect">
            <a:avLst/>
          </a:prstGeom>
        </p:spPr>
        <p:txBody>
          <a:bodyPr spcFirstLastPara="1" wrap="square" lIns="121900" tIns="121900" rIns="121900" bIns="121900" anchor="t" anchorCtr="0">
            <a:noAutofit/>
          </a:bodyPr>
          <a:lstStyle/>
          <a:p>
            <a:pPr marL="0" indent="0">
              <a:lnSpc>
                <a:spcPct val="100000"/>
              </a:lnSpc>
              <a:spcBef>
                <a:spcPts val="0"/>
              </a:spcBef>
              <a:buNone/>
            </a:pPr>
            <a:r>
              <a:rPr lang="en-US" sz="1667" dirty="0">
                <a:solidFill>
                  <a:srgbClr val="000000"/>
                </a:solidFill>
              </a:rPr>
              <a:t>Providing high school graduates the skills to become productive citizens is essential for Louisiana’s future economy.</a:t>
            </a:r>
            <a:endParaRPr sz="1667" dirty="0">
              <a:solidFill>
                <a:srgbClr val="000000"/>
              </a:solidFill>
            </a:endParaRPr>
          </a:p>
          <a:p>
            <a:pPr marL="0" indent="0">
              <a:lnSpc>
                <a:spcPct val="100000"/>
              </a:lnSpc>
              <a:spcBef>
                <a:spcPts val="0"/>
              </a:spcBef>
              <a:buNone/>
            </a:pPr>
            <a:endParaRPr sz="1667" dirty="0">
              <a:solidFill>
                <a:srgbClr val="000000"/>
              </a:solidFill>
            </a:endParaRPr>
          </a:p>
          <a:p>
            <a:pPr marL="0" indent="0">
              <a:lnSpc>
                <a:spcPct val="100000"/>
              </a:lnSpc>
              <a:spcBef>
                <a:spcPts val="0"/>
              </a:spcBef>
              <a:buNone/>
            </a:pPr>
            <a:r>
              <a:rPr lang="en-US" sz="1667" b="1" dirty="0">
                <a:solidFill>
                  <a:srgbClr val="000000"/>
                </a:solidFill>
              </a:rPr>
              <a:t>High School Foundational Skills</a:t>
            </a:r>
            <a:endParaRPr sz="1667" b="1" dirty="0">
              <a:solidFill>
                <a:srgbClr val="000000"/>
              </a:solidFill>
            </a:endParaRPr>
          </a:p>
          <a:p>
            <a:pPr indent="-410623">
              <a:lnSpc>
                <a:spcPct val="100000"/>
              </a:lnSpc>
              <a:spcBef>
                <a:spcPts val="0"/>
              </a:spcBef>
              <a:buClr>
                <a:srgbClr val="000000"/>
              </a:buClr>
              <a:buSzPts val="1250"/>
            </a:pPr>
            <a:r>
              <a:rPr lang="en-US" sz="1667" b="1" dirty="0">
                <a:solidFill>
                  <a:srgbClr val="000000"/>
                </a:solidFill>
              </a:rPr>
              <a:t>Transitional 9th Grade is </a:t>
            </a:r>
            <a:r>
              <a:rPr lang="en-US" sz="1667" dirty="0">
                <a:solidFill>
                  <a:srgbClr val="000000"/>
                </a:solidFill>
              </a:rPr>
              <a:t>designed to ensure a successful transition for struggling students from 8</a:t>
            </a:r>
            <a:r>
              <a:rPr lang="en-US" sz="1667" baseline="30000" dirty="0">
                <a:solidFill>
                  <a:srgbClr val="000000"/>
                </a:solidFill>
              </a:rPr>
              <a:t>th</a:t>
            </a:r>
            <a:r>
              <a:rPr lang="en-US" sz="1667" dirty="0">
                <a:solidFill>
                  <a:srgbClr val="000000"/>
                </a:solidFill>
              </a:rPr>
              <a:t> to 9</a:t>
            </a:r>
            <a:r>
              <a:rPr lang="en-US" sz="1667" baseline="30000" dirty="0">
                <a:solidFill>
                  <a:srgbClr val="000000"/>
                </a:solidFill>
              </a:rPr>
              <a:t>th</a:t>
            </a:r>
            <a:r>
              <a:rPr lang="en-US" sz="1667" dirty="0">
                <a:solidFill>
                  <a:srgbClr val="000000"/>
                </a:solidFill>
              </a:rPr>
              <a:t> grade.</a:t>
            </a:r>
            <a:endParaRPr sz="1667" b="1" dirty="0">
              <a:solidFill>
                <a:srgbClr val="000000"/>
              </a:solidFill>
            </a:endParaRPr>
          </a:p>
          <a:p>
            <a:pPr indent="-410623">
              <a:lnSpc>
                <a:spcPct val="100000"/>
              </a:lnSpc>
              <a:spcBef>
                <a:spcPts val="0"/>
              </a:spcBef>
              <a:buClr>
                <a:srgbClr val="000000"/>
              </a:buClr>
              <a:buSzPts val="1250"/>
            </a:pPr>
            <a:r>
              <a:rPr lang="en-US" sz="1667" b="1" dirty="0">
                <a:solidFill>
                  <a:srgbClr val="000000"/>
                </a:solidFill>
              </a:rPr>
              <a:t>Johns Hopkins Redesign Schools and 9th Grade Academies </a:t>
            </a:r>
            <a:r>
              <a:rPr lang="en-US" sz="1667" dirty="0">
                <a:solidFill>
                  <a:srgbClr val="000000"/>
                </a:solidFill>
              </a:rPr>
              <a:t>are providing student support structures for persistence.</a:t>
            </a:r>
            <a:endParaRPr sz="1667" dirty="0">
              <a:solidFill>
                <a:srgbClr val="000000"/>
              </a:solidFill>
            </a:endParaRPr>
          </a:p>
          <a:p>
            <a:pPr indent="-410623">
              <a:lnSpc>
                <a:spcPct val="100000"/>
              </a:lnSpc>
              <a:spcBef>
                <a:spcPts val="0"/>
              </a:spcBef>
              <a:buClr>
                <a:srgbClr val="000000"/>
              </a:buClr>
              <a:buSzPts val="1250"/>
            </a:pPr>
            <a:r>
              <a:rPr lang="en-US" sz="1667" b="1" dirty="0">
                <a:solidFill>
                  <a:srgbClr val="000000"/>
                </a:solidFill>
              </a:rPr>
              <a:t>Individual Student Graduation Planning is </a:t>
            </a:r>
            <a:r>
              <a:rPr lang="en-US" sz="1667" dirty="0">
                <a:solidFill>
                  <a:srgbClr val="000000"/>
                </a:solidFill>
              </a:rPr>
              <a:t>assisting parents and  students in exploring educational and career possibilities. </a:t>
            </a:r>
            <a:endParaRPr sz="1667" b="1" dirty="0">
              <a:solidFill>
                <a:srgbClr val="000000"/>
              </a:solidFill>
            </a:endParaRPr>
          </a:p>
          <a:p>
            <a:pPr marL="0" indent="0">
              <a:lnSpc>
                <a:spcPct val="100000"/>
              </a:lnSpc>
              <a:spcBef>
                <a:spcPts val="0"/>
              </a:spcBef>
              <a:buNone/>
            </a:pPr>
            <a:endParaRPr sz="1667" b="1" dirty="0">
              <a:solidFill>
                <a:srgbClr val="000000"/>
              </a:solidFill>
            </a:endParaRPr>
          </a:p>
          <a:p>
            <a:pPr marL="0" indent="0">
              <a:lnSpc>
                <a:spcPct val="100000"/>
              </a:lnSpc>
              <a:spcBef>
                <a:spcPts val="0"/>
              </a:spcBef>
              <a:buNone/>
            </a:pPr>
            <a:r>
              <a:rPr lang="en-US" sz="1667" b="1" dirty="0">
                <a:solidFill>
                  <a:srgbClr val="000000"/>
                </a:solidFill>
              </a:rPr>
              <a:t>Quality Diplomas</a:t>
            </a:r>
            <a:endParaRPr sz="1667" b="1" dirty="0">
              <a:solidFill>
                <a:srgbClr val="000000"/>
              </a:solidFill>
            </a:endParaRPr>
          </a:p>
          <a:p>
            <a:pPr indent="-410623">
              <a:lnSpc>
                <a:spcPct val="100000"/>
              </a:lnSpc>
              <a:spcBef>
                <a:spcPts val="0"/>
              </a:spcBef>
              <a:buClr>
                <a:srgbClr val="000000"/>
              </a:buClr>
              <a:buSzPts val="1250"/>
            </a:pPr>
            <a:r>
              <a:rPr lang="en-US" sz="1667" b="1" dirty="0">
                <a:solidFill>
                  <a:srgbClr val="000000"/>
                </a:solidFill>
              </a:rPr>
              <a:t>Jump Start 2.0 is </a:t>
            </a:r>
            <a:r>
              <a:rPr lang="en-US" sz="1667" dirty="0">
                <a:solidFill>
                  <a:srgbClr val="000000"/>
                </a:solidFill>
              </a:rPr>
              <a:t>preparing students to be workforce ready in  with a high wage/high demand industry-based credential (IBC).</a:t>
            </a:r>
            <a:endParaRPr sz="1667" dirty="0">
              <a:solidFill>
                <a:srgbClr val="000000"/>
              </a:solidFill>
            </a:endParaRPr>
          </a:p>
          <a:p>
            <a:pPr indent="-410623">
              <a:lnSpc>
                <a:spcPct val="100000"/>
              </a:lnSpc>
              <a:spcBef>
                <a:spcPts val="0"/>
              </a:spcBef>
              <a:buClr>
                <a:srgbClr val="000000"/>
              </a:buClr>
              <a:buSzPts val="1250"/>
            </a:pPr>
            <a:r>
              <a:rPr lang="en-US" sz="1667" u="sng" dirty="0">
                <a:solidFill>
                  <a:schemeClr val="hlink"/>
                </a:solidFill>
                <a:hlinkClick r:id="rId3"/>
              </a:rPr>
              <a:t>Louisiana STEM Pathways</a:t>
            </a:r>
            <a:r>
              <a:rPr lang="en-US" sz="1667" dirty="0">
                <a:solidFill>
                  <a:srgbClr val="000000"/>
                </a:solidFill>
              </a:rPr>
              <a:t> are preparing students in critical STEM fields. </a:t>
            </a:r>
            <a:endParaRPr sz="1667" dirty="0">
              <a:solidFill>
                <a:srgbClr val="000000"/>
              </a:solidFill>
            </a:endParaRPr>
          </a:p>
          <a:p>
            <a:pPr indent="-410623">
              <a:lnSpc>
                <a:spcPct val="100000"/>
              </a:lnSpc>
              <a:spcBef>
                <a:spcPts val="0"/>
              </a:spcBef>
              <a:buClr>
                <a:srgbClr val="000000"/>
              </a:buClr>
              <a:buSzPts val="1250"/>
            </a:pPr>
            <a:r>
              <a:rPr lang="en-US" sz="1667" b="1" dirty="0">
                <a:solidFill>
                  <a:srgbClr val="000000"/>
                </a:solidFill>
              </a:rPr>
              <a:t>Course Choice/Supplemental Course Allocation</a:t>
            </a:r>
            <a:r>
              <a:rPr lang="en-US" sz="1667" dirty="0">
                <a:solidFill>
                  <a:srgbClr val="000000"/>
                </a:solidFill>
              </a:rPr>
              <a:t> is providing</a:t>
            </a:r>
            <a:r>
              <a:rPr lang="en-US" sz="1667" b="1" dirty="0">
                <a:solidFill>
                  <a:srgbClr val="000000"/>
                </a:solidFill>
              </a:rPr>
              <a:t> </a:t>
            </a:r>
            <a:r>
              <a:rPr lang="en-US" sz="1667" dirty="0">
                <a:solidFill>
                  <a:srgbClr val="000000"/>
                </a:solidFill>
              </a:rPr>
              <a:t>an allocation for student course offerings that are individualized to the needs of secondary students and provided outside the traditional school.</a:t>
            </a:r>
            <a:endParaRPr sz="1667" b="1" dirty="0">
              <a:solidFill>
                <a:srgbClr val="000000"/>
              </a:solidFill>
            </a:endParaRPr>
          </a:p>
          <a:p>
            <a:pPr indent="-410623">
              <a:lnSpc>
                <a:spcPct val="100000"/>
              </a:lnSpc>
              <a:spcBef>
                <a:spcPts val="0"/>
              </a:spcBef>
              <a:buClr>
                <a:srgbClr val="000000"/>
              </a:buClr>
              <a:buSzPts val="1250"/>
            </a:pPr>
            <a:r>
              <a:rPr lang="en-US" sz="1667" b="1" dirty="0">
                <a:solidFill>
                  <a:srgbClr val="000000"/>
                </a:solidFill>
              </a:rPr>
              <a:t>Advanced Placement, International Baccalaureate, CLEP, Dual Enrollment </a:t>
            </a:r>
            <a:r>
              <a:rPr lang="en-US" sz="1667" dirty="0">
                <a:solidFill>
                  <a:srgbClr val="000000"/>
                </a:solidFill>
              </a:rPr>
              <a:t>opportunities</a:t>
            </a:r>
            <a:r>
              <a:rPr lang="en-US" sz="1667" b="1" dirty="0">
                <a:solidFill>
                  <a:srgbClr val="000000"/>
                </a:solidFill>
              </a:rPr>
              <a:t> </a:t>
            </a:r>
            <a:r>
              <a:rPr lang="en-US" sz="1667" dirty="0">
                <a:solidFill>
                  <a:srgbClr val="000000"/>
                </a:solidFill>
              </a:rPr>
              <a:t>for early college credit experiences.</a:t>
            </a:r>
            <a:endParaRPr sz="1667" dirty="0">
              <a:solidFill>
                <a:srgbClr val="000000"/>
              </a:solidFill>
            </a:endParaRPr>
          </a:p>
          <a:p>
            <a:pPr marL="0" indent="0">
              <a:lnSpc>
                <a:spcPct val="100000"/>
              </a:lnSpc>
              <a:spcBef>
                <a:spcPts val="0"/>
              </a:spcBef>
              <a:buNone/>
            </a:pPr>
            <a:endParaRPr sz="1667" b="1" dirty="0">
              <a:solidFill>
                <a:srgbClr val="000000"/>
              </a:solidFill>
            </a:endParaRPr>
          </a:p>
          <a:p>
            <a:pPr marL="0" indent="0">
              <a:lnSpc>
                <a:spcPct val="100000"/>
              </a:lnSpc>
              <a:spcBef>
                <a:spcPts val="0"/>
              </a:spcBef>
              <a:buNone/>
            </a:pPr>
            <a:r>
              <a:rPr lang="en-US" sz="1667" b="1" dirty="0">
                <a:solidFill>
                  <a:srgbClr val="000000"/>
                </a:solidFill>
              </a:rPr>
              <a:t>Extension Portfolio</a:t>
            </a:r>
            <a:endParaRPr sz="1667" b="1" dirty="0">
              <a:solidFill>
                <a:srgbClr val="000000"/>
              </a:solidFill>
            </a:endParaRPr>
          </a:p>
          <a:p>
            <a:pPr indent="-410623">
              <a:lnSpc>
                <a:spcPct val="100000"/>
              </a:lnSpc>
              <a:spcBef>
                <a:spcPts val="0"/>
              </a:spcBef>
              <a:buClr>
                <a:srgbClr val="000000"/>
              </a:buClr>
              <a:buSzPts val="1250"/>
            </a:pPr>
            <a:r>
              <a:rPr lang="en-US" sz="1667" b="1" dirty="0">
                <a:solidFill>
                  <a:srgbClr val="000000"/>
                </a:solidFill>
              </a:rPr>
              <a:t>Financial Aid Planning/FAFSA completion </a:t>
            </a:r>
            <a:r>
              <a:rPr lang="en-US" sz="1667" dirty="0">
                <a:solidFill>
                  <a:srgbClr val="000000"/>
                </a:solidFill>
              </a:rPr>
              <a:t>is</a:t>
            </a:r>
            <a:r>
              <a:rPr lang="en-US" sz="1667" b="1" dirty="0">
                <a:solidFill>
                  <a:srgbClr val="000000"/>
                </a:solidFill>
              </a:rPr>
              <a:t> </a:t>
            </a:r>
            <a:r>
              <a:rPr lang="en-US" sz="1667" dirty="0">
                <a:solidFill>
                  <a:srgbClr val="000000"/>
                </a:solidFill>
              </a:rPr>
              <a:t>providing every graduate a funded post-secondary opportunity.</a:t>
            </a:r>
            <a:endParaRPr sz="1667" dirty="0">
              <a:solidFill>
                <a:srgbClr val="000000"/>
              </a:solidFill>
            </a:endParaRPr>
          </a:p>
          <a:p>
            <a:pPr indent="-410623">
              <a:lnSpc>
                <a:spcPct val="100000"/>
              </a:lnSpc>
              <a:spcBef>
                <a:spcPts val="0"/>
              </a:spcBef>
              <a:buClr>
                <a:srgbClr val="000000"/>
              </a:buClr>
              <a:buSzPts val="1250"/>
            </a:pPr>
            <a:r>
              <a:rPr lang="en-US" sz="1667" b="1" dirty="0">
                <a:solidFill>
                  <a:srgbClr val="000000"/>
                </a:solidFill>
              </a:rPr>
              <a:t>Grade 13 Extension Academies </a:t>
            </a:r>
            <a:r>
              <a:rPr lang="en-US" sz="1667" dirty="0">
                <a:solidFill>
                  <a:srgbClr val="000000"/>
                </a:solidFill>
              </a:rPr>
              <a:t>providing a debt free, accelerated, dual enrollment college and/or workforce experience for a period of no more than five years of high school.</a:t>
            </a:r>
            <a:endParaRPr sz="1667" dirty="0">
              <a:solidFill>
                <a:srgbClr val="000000"/>
              </a:solidFill>
            </a:endParaRPr>
          </a:p>
          <a:p>
            <a:pPr marL="0" indent="0">
              <a:lnSpc>
                <a:spcPct val="120000"/>
              </a:lnSpc>
              <a:spcBef>
                <a:spcPts val="0"/>
              </a:spcBef>
              <a:buNone/>
            </a:pPr>
            <a:endParaRPr sz="1867" dirty="0">
              <a:solidFill>
                <a:srgbClr val="000000"/>
              </a:solidFill>
            </a:endParaRPr>
          </a:p>
          <a:p>
            <a:pPr marL="0" indent="0">
              <a:lnSpc>
                <a:spcPct val="120000"/>
              </a:lnSpc>
              <a:spcBef>
                <a:spcPts val="0"/>
              </a:spcBef>
              <a:buClr>
                <a:srgbClr val="000000"/>
              </a:buClr>
              <a:buSzPts val="1100"/>
              <a:buNone/>
            </a:pPr>
            <a:endParaRPr dirty="0">
              <a:solidFill>
                <a:srgbClr val="000000"/>
              </a:solidFill>
            </a:endParaRPr>
          </a:p>
          <a:p>
            <a:pPr marL="0" indent="0">
              <a:lnSpc>
                <a:spcPct val="116666"/>
              </a:lnSpc>
              <a:spcBef>
                <a:spcPts val="0"/>
              </a:spcBef>
              <a:buNone/>
            </a:pPr>
            <a:endParaRPr b="1" dirty="0">
              <a:solidFill>
                <a:srgbClr val="000000"/>
              </a:solidFill>
            </a:endParaRPr>
          </a:p>
          <a:p>
            <a:pPr indent="0">
              <a:lnSpc>
                <a:spcPct val="116666"/>
              </a:lnSpc>
              <a:spcBef>
                <a:spcPts val="267"/>
              </a:spcBef>
              <a:buNone/>
            </a:pPr>
            <a:endParaRPr b="1" dirty="0">
              <a:solidFill>
                <a:srgbClr val="000000"/>
              </a:solidFill>
            </a:endParaRPr>
          </a:p>
          <a:p>
            <a:pPr marL="0" marR="1828754" indent="0">
              <a:lnSpc>
                <a:spcPct val="100000"/>
              </a:lnSpc>
              <a:spcBef>
                <a:spcPts val="267"/>
              </a:spcBef>
              <a:buNone/>
            </a:pPr>
            <a:endParaRPr sz="1867" dirty="0">
              <a:solidFill>
                <a:srgbClr val="000000"/>
              </a:solidFill>
            </a:endParaRPr>
          </a:p>
          <a:p>
            <a:pPr marR="1828754" indent="0">
              <a:lnSpc>
                <a:spcPct val="100000"/>
              </a:lnSpc>
              <a:spcBef>
                <a:spcPts val="0"/>
              </a:spcBef>
              <a:buNone/>
            </a:pPr>
            <a:endParaRPr sz="1867" dirty="0">
              <a:solidFill>
                <a:srgbClr val="000000"/>
              </a:solidFill>
            </a:endParaRPr>
          </a:p>
          <a:p>
            <a:pPr marR="1828754" indent="0">
              <a:lnSpc>
                <a:spcPct val="100000"/>
              </a:lnSpc>
              <a:spcBef>
                <a:spcPts val="0"/>
              </a:spcBef>
              <a:buNone/>
            </a:pPr>
            <a:endParaRPr sz="1867" dirty="0">
              <a:solidFill>
                <a:srgbClr val="000000"/>
              </a:solidFill>
            </a:endParaRPr>
          </a:p>
          <a:p>
            <a:pPr marL="0" indent="0">
              <a:lnSpc>
                <a:spcPct val="100000"/>
              </a:lnSpc>
              <a:spcBef>
                <a:spcPts val="0"/>
              </a:spcBef>
              <a:buNone/>
            </a:pPr>
            <a:endParaRPr sz="1867" dirty="0">
              <a:solidFill>
                <a:srgbClr val="000000"/>
              </a:solidFill>
            </a:endParaRPr>
          </a:p>
          <a:p>
            <a:pPr marL="0" indent="0">
              <a:lnSpc>
                <a:spcPct val="100000"/>
              </a:lnSpc>
              <a:spcBef>
                <a:spcPts val="0"/>
              </a:spcBef>
              <a:buNone/>
            </a:pPr>
            <a:endParaRPr sz="1867" b="1" dirty="0">
              <a:solidFill>
                <a:srgbClr val="000000"/>
              </a:solidFill>
            </a:endParaRPr>
          </a:p>
        </p:txBody>
      </p:sp>
      <p:sp>
        <p:nvSpPr>
          <p:cNvPr id="278" name="Google Shape;278;p73"/>
          <p:cNvSpPr txBox="1">
            <a:spLocks noGrp="1"/>
          </p:cNvSpPr>
          <p:nvPr>
            <p:ph type="title"/>
          </p:nvPr>
        </p:nvSpPr>
        <p:spPr>
          <a:xfrm>
            <a:off x="101200" y="-175000"/>
            <a:ext cx="11989600" cy="1396800"/>
          </a:xfrm>
          <a:prstGeom prst="rect">
            <a:avLst/>
          </a:prstGeom>
        </p:spPr>
        <p:txBody>
          <a:bodyPr spcFirstLastPara="1" wrap="square" lIns="121900" tIns="121900" rIns="121900" bIns="121900" anchor="ctr" anchorCtr="0">
            <a:noAutofit/>
          </a:bodyPr>
          <a:lstStyle/>
          <a:p>
            <a:pPr algn="ctr"/>
            <a:r>
              <a:rPr lang="en-US" dirty="0"/>
              <a:t>College and Career Readiness:  Major Initiatives</a:t>
            </a:r>
            <a:endParaRPr dirty="0"/>
          </a:p>
        </p:txBody>
      </p:sp>
    </p:spTree>
    <p:extLst>
      <p:ext uri="{BB962C8B-B14F-4D97-AF65-F5344CB8AC3E}">
        <p14:creationId xmlns:p14="http://schemas.microsoft.com/office/powerpoint/2010/main" val="7148350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51E0B-E15A-4980-A619-769ACE0D6E5D}"/>
              </a:ext>
            </a:extLst>
          </p:cNvPr>
          <p:cNvSpPr>
            <a:spLocks noGrp="1"/>
          </p:cNvSpPr>
          <p:nvPr>
            <p:ph type="title"/>
          </p:nvPr>
        </p:nvSpPr>
        <p:spPr/>
        <p:txBody>
          <a:bodyPr/>
          <a:lstStyle/>
          <a:p>
            <a:r>
              <a:rPr lang="en-US" dirty="0"/>
              <a:t>Norms</a:t>
            </a:r>
          </a:p>
        </p:txBody>
      </p:sp>
      <p:sp>
        <p:nvSpPr>
          <p:cNvPr id="3" name="Content Placeholder 2">
            <a:extLst>
              <a:ext uri="{FF2B5EF4-FFF2-40B4-BE49-F238E27FC236}">
                <a16:creationId xmlns:a16="http://schemas.microsoft.com/office/drawing/2014/main" id="{3C59E937-99BC-4CB1-8ED4-50EEF7E619B8}"/>
              </a:ext>
            </a:extLst>
          </p:cNvPr>
          <p:cNvSpPr>
            <a:spLocks noGrp="1"/>
          </p:cNvSpPr>
          <p:nvPr>
            <p:ph idx="1"/>
          </p:nvPr>
        </p:nvSpPr>
        <p:spPr/>
        <p:txBody>
          <a:bodyPr/>
          <a:lstStyle/>
          <a:p>
            <a:pPr marL="0" indent="0">
              <a:buNone/>
            </a:pPr>
            <a:r>
              <a:rPr lang="en-US" dirty="0"/>
              <a:t>Fully Participate</a:t>
            </a:r>
          </a:p>
          <a:p>
            <a:pPr marL="0" indent="0">
              <a:buNone/>
            </a:pPr>
            <a:r>
              <a:rPr lang="en-US" dirty="0"/>
              <a:t>	Set tech to silent and step out for needed communication</a:t>
            </a:r>
          </a:p>
          <a:p>
            <a:pPr marL="0" indent="0">
              <a:buNone/>
            </a:pPr>
            <a:endParaRPr lang="en-US" dirty="0"/>
          </a:p>
          <a:p>
            <a:pPr marL="0" indent="0">
              <a:buNone/>
            </a:pPr>
            <a:r>
              <a:rPr lang="en-US" dirty="0"/>
              <a:t>Have Fun</a:t>
            </a:r>
          </a:p>
          <a:p>
            <a:pPr marL="0" indent="0">
              <a:buNone/>
            </a:pPr>
            <a:endParaRPr lang="en-US" dirty="0"/>
          </a:p>
          <a:p>
            <a:pPr marL="0" indent="0">
              <a:buNone/>
            </a:pPr>
            <a:r>
              <a:rPr lang="en-US" dirty="0"/>
              <a:t>Honor Time</a:t>
            </a:r>
          </a:p>
          <a:p>
            <a:pPr marL="0" indent="0">
              <a:buNone/>
            </a:pPr>
            <a:endParaRPr lang="en-US" dirty="0"/>
          </a:p>
          <a:p>
            <a:pPr marL="0" indent="0">
              <a:buNone/>
            </a:pPr>
            <a:r>
              <a:rPr lang="en-US" dirty="0"/>
              <a:t>Take a Stance of Curiosity</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4316900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96170D6-7F83-433A-AC93-E6B99A00861D}" vid="{5D1A66DF-7DD1-4F03-A57D-01AA8A12E502}"/>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96170D6-7F83-433A-AC93-E6B99A00861D}" vid="{5D1A66DF-7DD1-4F03-A57D-01AA8A12E502}"/>
    </a:ext>
  </a:extLst>
</a:theme>
</file>

<file path=ppt/theme/theme3.xml><?xml version="1.0" encoding="utf-8"?>
<a:theme xmlns:a="http://schemas.openxmlformats.org/drawingml/2006/main" name="LA Believes">
  <a:themeElements>
    <a:clrScheme name="LA Believes 1">
      <a:dk1>
        <a:srgbClr val="212121"/>
      </a:dk1>
      <a:lt1>
        <a:srgbClr val="FFFFFF"/>
      </a:lt1>
      <a:dk2>
        <a:srgbClr val="47A8CA"/>
      </a:dk2>
      <a:lt2>
        <a:srgbClr val="EAEAEA"/>
      </a:lt2>
      <a:accent1>
        <a:srgbClr val="A3D6DD"/>
      </a:accent1>
      <a:accent2>
        <a:srgbClr val="92278E"/>
      </a:accent2>
      <a:accent3>
        <a:srgbClr val="9BBB59"/>
      </a:accent3>
      <a:accent4>
        <a:srgbClr val="8064A2"/>
      </a:accent4>
      <a:accent5>
        <a:srgbClr val="47A8CA"/>
      </a:accent5>
      <a:accent6>
        <a:srgbClr val="F79646"/>
      </a:accent6>
      <a:hlink>
        <a:srgbClr val="3D9BBA"/>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LA Believes">
  <a:themeElements>
    <a:clrScheme name="LA Believes 1">
      <a:dk1>
        <a:srgbClr val="212121"/>
      </a:dk1>
      <a:lt1>
        <a:srgbClr val="FFFFFF"/>
      </a:lt1>
      <a:dk2>
        <a:srgbClr val="47A8CA"/>
      </a:dk2>
      <a:lt2>
        <a:srgbClr val="EAEAEA"/>
      </a:lt2>
      <a:accent1>
        <a:srgbClr val="A3D6DD"/>
      </a:accent1>
      <a:accent2>
        <a:srgbClr val="92278E"/>
      </a:accent2>
      <a:accent3>
        <a:srgbClr val="9BBB59"/>
      </a:accent3>
      <a:accent4>
        <a:srgbClr val="8064A2"/>
      </a:accent4>
      <a:accent5>
        <a:srgbClr val="47A8CA"/>
      </a:accent5>
      <a:accent6>
        <a:srgbClr val="F79646"/>
      </a:accent6>
      <a:hlink>
        <a:srgbClr val="3D9BBA"/>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FD24056D5EF7449846567EA6E67CD79" ma:contentTypeVersion="13" ma:contentTypeDescription="Create a new document." ma:contentTypeScope="" ma:versionID="2ad2d11d764e40d12260a5889be96692">
  <xsd:schema xmlns:xsd="http://www.w3.org/2001/XMLSchema" xmlns:xs="http://www.w3.org/2001/XMLSchema" xmlns:p="http://schemas.microsoft.com/office/2006/metadata/properties" xmlns:ns3="d39049c8-5642-4c67-b9b8-6999510f2293" xmlns:ns4="be940414-f5a2-4509-bc4b-9b97993b9bc1" targetNamespace="http://schemas.microsoft.com/office/2006/metadata/properties" ma:root="true" ma:fieldsID="7e8cfd12e634cd6fae54e14e2f78c98a" ns3:_="" ns4:_="">
    <xsd:import namespace="d39049c8-5642-4c67-b9b8-6999510f2293"/>
    <xsd:import namespace="be940414-f5a2-4509-bc4b-9b97993b9bc1"/>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9049c8-5642-4c67-b9b8-6999510f229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e940414-f5a2-4509-bc4b-9b97993b9bc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BBC1A07-18E5-4215-B589-149BB616D140}">
  <ds:schemaRefs>
    <ds:schemaRef ds:uri="http://schemas.microsoft.com/office/infopath/2007/PartnerControls"/>
    <ds:schemaRef ds:uri="http://schemas.microsoft.com/office/2006/metadata/properties"/>
    <ds:schemaRef ds:uri="http://schemas.openxmlformats.org/package/2006/metadata/core-properties"/>
    <ds:schemaRef ds:uri="be940414-f5a2-4509-bc4b-9b97993b9bc1"/>
    <ds:schemaRef ds:uri="http://purl.org/dc/elements/1.1/"/>
    <ds:schemaRef ds:uri="http://purl.org/dc/dcmitype/"/>
    <ds:schemaRef ds:uri="http://schemas.microsoft.com/office/2006/documentManagement/types"/>
    <ds:schemaRef ds:uri="d39049c8-5642-4c67-b9b8-6999510f2293"/>
    <ds:schemaRef ds:uri="http://www.w3.org/XML/1998/namespace"/>
    <ds:schemaRef ds:uri="http://purl.org/dc/terms/"/>
  </ds:schemaRefs>
</ds:datastoreItem>
</file>

<file path=customXml/itemProps2.xml><?xml version="1.0" encoding="utf-8"?>
<ds:datastoreItem xmlns:ds="http://schemas.openxmlformats.org/officeDocument/2006/customXml" ds:itemID="{216D2C71-95FE-4B53-BE3A-DABA220C72B5}">
  <ds:schemaRefs>
    <ds:schemaRef ds:uri="http://schemas.microsoft.com/sharepoint/v3/contenttype/forms"/>
  </ds:schemaRefs>
</ds:datastoreItem>
</file>

<file path=customXml/itemProps3.xml><?xml version="1.0" encoding="utf-8"?>
<ds:datastoreItem xmlns:ds="http://schemas.openxmlformats.org/officeDocument/2006/customXml" ds:itemID="{4AE52B00-A3EB-4075-964F-FC38A2E8D5A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9049c8-5642-4c67-b9b8-6999510f2293"/>
    <ds:schemaRef ds:uri="be940414-f5a2-4509-bc4b-9b97993b9b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1145</TotalTime>
  <Words>1811</Words>
  <Application>Microsoft Office PowerPoint</Application>
  <PresentationFormat>Widescreen</PresentationFormat>
  <Paragraphs>292</Paragraphs>
  <Slides>52</Slides>
  <Notes>44</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52</vt:i4>
      </vt:variant>
    </vt:vector>
  </HeadingPairs>
  <TitlesOfParts>
    <vt:vector size="59" baseType="lpstr">
      <vt:lpstr>Arial</vt:lpstr>
      <vt:lpstr>Calibri</vt:lpstr>
      <vt:lpstr>Calibri Light</vt:lpstr>
      <vt:lpstr>Office Theme</vt:lpstr>
      <vt:lpstr>1_Office Theme</vt:lpstr>
      <vt:lpstr>LA Believes</vt:lpstr>
      <vt:lpstr>1_LA Believes</vt:lpstr>
      <vt:lpstr>Cross-State High School Redesign Collaborative </vt:lpstr>
      <vt:lpstr>Welcome from Everyone Graduates Center</vt:lpstr>
      <vt:lpstr>A Few Things to Think About While We Are Here </vt:lpstr>
      <vt:lpstr>Today’s Agenda</vt:lpstr>
      <vt:lpstr>Greeting and Learnings from Louisiana</vt:lpstr>
      <vt:lpstr>PowerPoint Presentation</vt:lpstr>
      <vt:lpstr>PowerPoint Presentation</vt:lpstr>
      <vt:lpstr>College and Career Readiness:  Major Initiatives</vt:lpstr>
      <vt:lpstr>Norms</vt:lpstr>
      <vt:lpstr>Connection Circle</vt:lpstr>
      <vt:lpstr>Northdale Superintendent’s Academy  High School Redesign Team </vt:lpstr>
      <vt:lpstr>Exploring and Improving Progress Monitoring Mindsets &amp; the Value of a Common Model</vt:lpstr>
      <vt:lpstr>How might we design metrics/navigation guides that best serve students and adults in the school communities we support?</vt:lpstr>
      <vt:lpstr>How might we reflect on metrics/navigation guides as a method to design our services to districts and schools?</vt:lpstr>
      <vt:lpstr>How might we know/show that high school redesign efforts are having positive impacts on students and teachers in ways the empower schools to move forward and not detract from their redesign efforts?</vt:lpstr>
      <vt:lpstr>Updates from ideas  that surfaced in May Convening.. Interviews and Design Time</vt:lpstr>
      <vt:lpstr>The Challenge of Doing No Harm:   Thoughts and responses to pre-read:  Metric-driven harm: An exploration of unintended consequences of performance measurement.</vt:lpstr>
      <vt:lpstr>When Metrics Go Off Course </vt:lpstr>
      <vt:lpstr>When Metrics Work</vt:lpstr>
      <vt:lpstr>Our Opportunity </vt:lpstr>
      <vt:lpstr>Principles We Might Consider </vt:lpstr>
      <vt:lpstr>Additional considerations to consider…</vt:lpstr>
      <vt:lpstr>Today’s Explorations</vt:lpstr>
      <vt:lpstr>Collaborative Discussions, Part 2</vt:lpstr>
      <vt:lpstr>Two ways to measure impact</vt:lpstr>
      <vt:lpstr>Big Idea</vt:lpstr>
      <vt:lpstr>Prototype #1</vt:lpstr>
      <vt:lpstr>Explore &amp; Discuss</vt:lpstr>
      <vt:lpstr>PowerPoint Presentation</vt:lpstr>
      <vt:lpstr>Two ways to measure impact</vt:lpstr>
      <vt:lpstr>Big Idea</vt:lpstr>
      <vt:lpstr>Triad Brainstorm – 5 minutes</vt:lpstr>
      <vt:lpstr>Prototype #2</vt:lpstr>
      <vt:lpstr>PowerPoint Presentation</vt:lpstr>
      <vt:lpstr>Explore</vt:lpstr>
      <vt:lpstr>Discuss</vt:lpstr>
      <vt:lpstr>Time for a check in!</vt:lpstr>
      <vt:lpstr>PowerPoint Presentation</vt:lpstr>
      <vt:lpstr>Collaborative Discussions Part 3/4 Exploring and Improving Progress Monitoring Prototypes: Student-centered activities with tangible artifacts and Data Records and Audits</vt:lpstr>
      <vt:lpstr>Student-centered activities with tangible artifacts</vt:lpstr>
      <vt:lpstr>PowerPoint Presentation</vt:lpstr>
      <vt:lpstr>  Learnings…thoughts about this activity?  If we were to come back together in three months, would you opt to change/refine your resolutions?   </vt:lpstr>
      <vt:lpstr>Principles driving student-centered activities </vt:lpstr>
      <vt:lpstr>PowerPoint Presentation</vt:lpstr>
      <vt:lpstr>Table Talk</vt:lpstr>
      <vt:lpstr>Data Records/EWS</vt:lpstr>
      <vt:lpstr>Early Warning Systems Combine Data and Human Systems</vt:lpstr>
      <vt:lpstr>Principles in EWS that afford surfacing of Data and Trends that support Needed Shifts in School Practices</vt:lpstr>
      <vt:lpstr>Should we Develop A Common Set of CSHC Progress Monitoring/Navigation Guide Tools?</vt:lpstr>
      <vt:lpstr>Possibilities Include</vt:lpstr>
      <vt:lpstr>Should we develop a set which are aligned with a shared set of principles which districts/states could extract insights from and use to align their supports?    To be useful and used in your school / state       what would they have to be/do</vt:lpstr>
      <vt:lpstr>Chalk Talk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Co-constructing Principles and Practices</dc:title>
  <dc:creator>Linda Muskauski</dc:creator>
  <cp:lastModifiedBy>Gregg Howell</cp:lastModifiedBy>
  <cp:revision>44</cp:revision>
  <cp:lastPrinted>2020-01-14T18:04:47Z</cp:lastPrinted>
  <dcterms:created xsi:type="dcterms:W3CDTF">2019-12-28T11:30:24Z</dcterms:created>
  <dcterms:modified xsi:type="dcterms:W3CDTF">2020-01-17T15:21:30Z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0x0101001FD24056D5EF7449846567EA6E67CD79</vt:lpwstr>
  </property>
</Properties>
</file>