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4" r:id="rId8"/>
    <p:sldId id="265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8597" y="1122363"/>
            <a:ext cx="99341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597" y="3602038"/>
            <a:ext cx="99341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646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71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1948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1964" y="365125"/>
            <a:ext cx="718758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8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29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597" y="1709738"/>
            <a:ext cx="993411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597" y="4589463"/>
            <a:ext cx="99341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11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5230" y="1825625"/>
            <a:ext cx="4785065" cy="4237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0398" y="1825625"/>
            <a:ext cx="4782312" cy="42378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83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476" y="365125"/>
            <a:ext cx="99252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7476" y="1681163"/>
            <a:ext cx="4782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7475" y="2505075"/>
            <a:ext cx="4782312" cy="357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40399" y="1681163"/>
            <a:ext cx="4782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40399" y="2505075"/>
            <a:ext cx="4782312" cy="357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39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62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1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3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796" y="987425"/>
            <a:ext cx="553215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93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14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51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63918" y="987425"/>
            <a:ext cx="553216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51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49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  <a:alpha val="50000"/>
              </a:schemeClr>
            </a:gs>
            <a:gs pos="90000">
              <a:srgbClr val="FBB040">
                <a:alpha val="55000"/>
              </a:srgbClr>
            </a:gs>
            <a:gs pos="100000">
              <a:srgbClr val="FBB04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" y="649315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>
                <a:latin typeface="+mj-lt"/>
              </a:rPr>
              <a:t>Using ESSA to Redesign</a:t>
            </a:r>
            <a:r>
              <a:rPr lang="en-US" sz="1200" b="0" i="1" baseline="0" dirty="0">
                <a:latin typeface="+mj-lt"/>
              </a:rPr>
              <a:t> High Schools to Support Their Communities in the 21</a:t>
            </a:r>
            <a:r>
              <a:rPr lang="en-US" sz="1200" b="0" i="1" baseline="30000" dirty="0">
                <a:latin typeface="+mj-lt"/>
              </a:rPr>
              <a:t>st</a:t>
            </a:r>
            <a:r>
              <a:rPr lang="en-US" sz="1200" b="0" i="1" baseline="0" dirty="0">
                <a:latin typeface="+mj-lt"/>
              </a:rPr>
              <a:t> Century</a:t>
            </a:r>
            <a:r>
              <a:rPr lang="en-US" sz="1200" b="0" i="1" dirty="0">
                <a:latin typeface="+mj-lt"/>
              </a:rPr>
              <a:t> 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231" y="1825625"/>
            <a:ext cx="9907479" cy="40780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" y="118585"/>
            <a:ext cx="1303574" cy="1292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0" y="6529326"/>
            <a:ext cx="1822621" cy="2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8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E94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Cross-State High School Redesign Collaborative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16, 2019</a:t>
            </a:r>
          </a:p>
        </p:txBody>
      </p:sp>
    </p:spTree>
    <p:extLst>
      <p:ext uri="{BB962C8B-B14F-4D97-AF65-F5344CB8AC3E}">
        <p14:creationId xmlns:p14="http://schemas.microsoft.com/office/powerpoint/2010/main" val="33712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9D3F-10D5-45CA-B839-4661CF88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from Everyone Graduates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C0D25-B917-4F77-A610-BE412A695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It’s our Third Year Together-Joy</a:t>
            </a:r>
          </a:p>
          <a:p>
            <a:pPr marL="0" indent="0">
              <a:buNone/>
            </a:pPr>
            <a:r>
              <a:rPr lang="en-US" dirty="0"/>
              <a:t>Focus for our Gathering  - Implementation and Sustainability: Reframing them in the Context of Redesign</a:t>
            </a:r>
          </a:p>
          <a:p>
            <a:pPr marL="0" indent="0">
              <a:buNone/>
            </a:pPr>
            <a:r>
              <a:rPr lang="en-US" dirty="0"/>
              <a:t>Who is in the Room?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08A59-6717-C848-B773-C4E76FCAA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741" y="3815324"/>
            <a:ext cx="1948229" cy="1944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099B7-918D-844E-9CC9-E9320CD3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92" y="3953846"/>
            <a:ext cx="1632634" cy="2111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9165D0-BE87-D248-991D-30ABEA6E6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379" y="3704618"/>
            <a:ext cx="3148174" cy="23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EAC4-62DE-42AD-A922-80D969AF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Things to Think About While We Are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C516E-1F59-4983-BFDC-254AF2EC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tell our Story? Interviews? Short Videos? Surveys?</a:t>
            </a:r>
          </a:p>
          <a:p>
            <a:r>
              <a:rPr lang="en-US" dirty="0"/>
              <a:t>Cross-State Site Visits-Identifying Schools in your state, other schools might visit</a:t>
            </a:r>
          </a:p>
          <a:p>
            <a:r>
              <a:rPr lang="en-US" dirty="0"/>
              <a:t>Our Next Meeting-When?, Where?, What Focus?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72A42-4534-4E40-9FDC-38832C3B2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412" y="3755783"/>
            <a:ext cx="3524298" cy="24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68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0A845-6262-448D-AA60-BB9A4E4F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1E61D9-7A08-A142-BB22-BF6A44271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Welcome and Frame</a:t>
            </a:r>
          </a:p>
          <a:p>
            <a:pPr marL="0" indent="0">
              <a:buNone/>
            </a:pPr>
            <a:r>
              <a:rPr lang="en-US" dirty="0"/>
              <a:t>Connection Circle</a:t>
            </a:r>
          </a:p>
          <a:p>
            <a:pPr marL="0" indent="0">
              <a:buNone/>
            </a:pPr>
            <a:r>
              <a:rPr lang="en-US" dirty="0"/>
              <a:t>Learning with School Teams</a:t>
            </a:r>
          </a:p>
          <a:p>
            <a:pPr marL="0" indent="0">
              <a:buNone/>
            </a:pPr>
            <a:r>
              <a:rPr lang="en-US" dirty="0"/>
              <a:t>Learning with Partner Organizations</a:t>
            </a:r>
          </a:p>
          <a:p>
            <a:pPr marL="0" indent="0">
              <a:buNone/>
            </a:pPr>
            <a:r>
              <a:rPr lang="en-US" dirty="0"/>
              <a:t>Exploring and Improving Progress Monitoring Mindsets and Value of Common Model</a:t>
            </a:r>
          </a:p>
          <a:p>
            <a:pPr marL="0" indent="0">
              <a:buNone/>
            </a:pPr>
            <a:r>
              <a:rPr lang="en-US" dirty="0"/>
              <a:t>	Surveys, rubrics, artifacts, audits, data records</a:t>
            </a:r>
          </a:p>
          <a:p>
            <a:pPr marL="0" indent="0">
              <a:buNone/>
            </a:pPr>
            <a:r>
              <a:rPr lang="en-US" dirty="0"/>
              <a:t>Summative Dialogue for Common Ground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6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1FA2-3D89-C246-A53D-8939E4B12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Greeting and Learnings from Louisiana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BB9653-4C90-3543-B314-CB4D129B60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Raphael Curtis</a:t>
            </a:r>
          </a:p>
        </p:txBody>
      </p:sp>
    </p:spTree>
    <p:extLst>
      <p:ext uri="{BB962C8B-B14F-4D97-AF65-F5344CB8AC3E}">
        <p14:creationId xmlns:p14="http://schemas.microsoft.com/office/powerpoint/2010/main" val="1204515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51E0B-E15A-4980-A619-769ACE0D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9E937-99BC-4CB1-8ED4-50EEF7E61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Fully Participate</a:t>
            </a:r>
          </a:p>
          <a:p>
            <a:pPr marL="0" indent="0">
              <a:buNone/>
            </a:pPr>
            <a:r>
              <a:rPr lang="en-US" dirty="0"/>
              <a:t>	Set tech to silent and step out for needed communication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Have Fun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Honor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Take a Stance of Curiosity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35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531E-8799-46FF-BA7B-D4C1AE02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Circle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64BB65-385B-C24D-8D76-06BFC569E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0" y="1969636"/>
            <a:ext cx="4445000" cy="3340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A33C9F-6B7D-FE42-872D-3E679CD0861E}"/>
              </a:ext>
            </a:extLst>
          </p:cNvPr>
          <p:cNvSpPr txBox="1"/>
          <p:nvPr/>
        </p:nvSpPr>
        <p:spPr>
          <a:xfrm>
            <a:off x="7033847" y="1690688"/>
            <a:ext cx="46564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Would you share your name, role and one thing </a:t>
            </a:r>
          </a:p>
          <a:p>
            <a:r>
              <a:rPr lang="en-US" sz="3200" dirty="0"/>
              <a:t>during this redesign process that turned out to be an unexpected gift……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EB2A4-DC91-034C-8055-34C7F1BFB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044" y="4459458"/>
            <a:ext cx="3208456" cy="196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9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B8E0E-7F63-4751-AA9D-D4042F39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Northdale Superintendent’s Academy  High School Redesign Team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AEE74D-8860-E942-BE21-973C8BFE2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230" y="2121427"/>
            <a:ext cx="7385539" cy="41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23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96170D6-7F83-433A-AC93-E6B99A00861D}" vid="{5D1A66DF-7DD1-4F03-A57D-01AA8A12E5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FA100C5C0731419D063B712105CD83" ma:contentTypeVersion="12" ma:contentTypeDescription="Create a new document." ma:contentTypeScope="" ma:versionID="59fafc43c2923cfb8e5ca859048d420f">
  <xsd:schema xmlns:xsd="http://www.w3.org/2001/XMLSchema" xmlns:xs="http://www.w3.org/2001/XMLSchema" xmlns:p="http://schemas.microsoft.com/office/2006/metadata/properties" xmlns:ns3="ee2643ee-995d-477f-bff9-c132e83b51ae" xmlns:ns4="0f4d4dc8-5368-40ad-8e57-709ab364e9fc" targetNamespace="http://schemas.microsoft.com/office/2006/metadata/properties" ma:root="true" ma:fieldsID="1f7af8a0e1bdbef2f0e9d74d14c64491" ns3:_="" ns4:_="">
    <xsd:import namespace="ee2643ee-995d-477f-bff9-c132e83b51ae"/>
    <xsd:import namespace="0f4d4dc8-5368-40ad-8e57-709ab364e9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643ee-995d-477f-bff9-c132e83b51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4d4dc8-5368-40ad-8e57-709ab364e9f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D73857-6D69-4B10-B742-70F4BFDFCC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800448-1BC4-464C-AC6C-AE0FB625BC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2643ee-995d-477f-bff9-c132e83b51ae"/>
    <ds:schemaRef ds:uri="0f4d4dc8-5368-40ad-8e57-709ab364e9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87A540-75CE-4DBC-BB38-22723706F9F5}">
  <ds:schemaRefs>
    <ds:schemaRef ds:uri="http://schemas.openxmlformats.org/package/2006/metadata/core-properties"/>
    <ds:schemaRef ds:uri="http://purl.org/dc/dcmitype/"/>
    <ds:schemaRef ds:uri="0f4d4dc8-5368-40ad-8e57-709ab364e9fc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ee2643ee-995d-477f-bff9-c132e83b51ae"/>
    <ds:schemaRef ds:uri="http://purl.org/dc/terms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190</Words>
  <Application>Microsoft Macintosh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1_Office Theme</vt:lpstr>
      <vt:lpstr>Cross-State High School Redesign Collaborative </vt:lpstr>
      <vt:lpstr>Welcome from Everyone Graduates Center</vt:lpstr>
      <vt:lpstr>A Few Things to Think About While We Are Here </vt:lpstr>
      <vt:lpstr>Today’s Agenda</vt:lpstr>
      <vt:lpstr>Greeting and Learnings from Louisiana</vt:lpstr>
      <vt:lpstr>Norms</vt:lpstr>
      <vt:lpstr>Connection Circle</vt:lpstr>
      <vt:lpstr>Northdale Superintendent’s Academy  High School Redesign Team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Cross-State High School Redesign Collaborative</dc:title>
  <dc:creator>Robert Balfanz</dc:creator>
  <cp:lastModifiedBy>Linda Muskauski</cp:lastModifiedBy>
  <cp:revision>9</cp:revision>
  <dcterms:created xsi:type="dcterms:W3CDTF">2020-01-06T20:23:20Z</dcterms:created>
  <dcterms:modified xsi:type="dcterms:W3CDTF">2020-01-07T15:22:28Z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0x0101002CFA100C5C0731419D063B712105CD83</vt:lpwstr>
  </property>
</Properties>
</file>