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/>
    <p:restoredTop sz="92857"/>
  </p:normalViewPr>
  <p:slideViewPr>
    <p:cSldViewPr snapToGrid="0" snapToObjects="1">
      <p:cViewPr varScale="1">
        <p:scale>
          <a:sx n="129" d="100"/>
          <a:sy n="129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E0FC7-5BAA-7E43-8564-8737DDFB7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Emotional Learning at </a:t>
            </a:r>
            <a:r>
              <a:rPr lang="en-US" dirty="0" err="1"/>
              <a:t>Rocinante</a:t>
            </a:r>
            <a:r>
              <a:rPr lang="en-US" dirty="0"/>
              <a:t> 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86B39-2FBB-5848-AA55-C656987E9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5244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39854-82CB-904C-8DF8-43668CD50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81518"/>
            <a:ext cx="5943600" cy="18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4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36EA-E90A-E945-93EF-8251C6CF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top look like at RHS?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D9EA4-A99B-5646-9663-5E7B85881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team facilitated TOP Clubs. Each club capped at 25 students. </a:t>
            </a:r>
          </a:p>
          <a:p>
            <a:r>
              <a:rPr lang="en-US" dirty="0"/>
              <a:t>Grouped by age/maturity.</a:t>
            </a:r>
          </a:p>
          <a:p>
            <a:r>
              <a:rPr lang="en-US" dirty="0"/>
              <a:t>One all boys Club facilitated by Mr. Gardenhire and Mr. Levine.</a:t>
            </a:r>
          </a:p>
          <a:p>
            <a:r>
              <a:rPr lang="en-US" dirty="0"/>
              <a:t>Pre-surveys and group norms have been completed in each Club.</a:t>
            </a:r>
          </a:p>
          <a:p>
            <a:r>
              <a:rPr lang="en-US" dirty="0"/>
              <a:t>Students will receive 9 SEL lessons and complete 10 hours of community service learning this school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6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C62D-C3B0-2544-99A2-16DDC993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RHS – week 4 of top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EF5BC7-7ACD-F741-942D-1F7672A45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355" y="2016125"/>
            <a:ext cx="7251614" cy="3449638"/>
          </a:xfrm>
        </p:spPr>
      </p:pic>
    </p:spTree>
    <p:extLst>
      <p:ext uri="{BB962C8B-B14F-4D97-AF65-F5344CB8AC3E}">
        <p14:creationId xmlns:p14="http://schemas.microsoft.com/office/powerpoint/2010/main" val="230008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405D-83BD-E249-B3D6-62937A6F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6AC3-DC8F-624F-91D5-453C4880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3"/>
            <a:ext cx="9603275" cy="41997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November 2018 – SEL Team formed under the School Culture section of the High School Redesign Team. </a:t>
            </a:r>
          </a:p>
          <a:p>
            <a:r>
              <a:rPr lang="en-US" dirty="0"/>
              <a:t>Spring 2019 – SEL Team took the CASEL survey to find a program to suit our student needs and school culture.  TOP was selected by the Team out of 4 curriculums. </a:t>
            </a:r>
          </a:p>
          <a:p>
            <a:r>
              <a:rPr lang="en-US" dirty="0"/>
              <a:t>September 2019 – Jennifer Dowdy trained in St. Louis, MO with Wyman and became a licensed Facilitator/Program Coordinator for the TOP program. </a:t>
            </a:r>
          </a:p>
          <a:p>
            <a:r>
              <a:rPr lang="en-US" dirty="0"/>
              <a:t>October 2019 – HSRD Team attended the CASEL National Conference in Chicago.</a:t>
            </a:r>
          </a:p>
          <a:p>
            <a:r>
              <a:rPr lang="en-US" dirty="0"/>
              <a:t>December 2019 – Cheryl Smiley trained in St. Louis, MO with Wyman and became a licensed Facilitator/Program Coordinator for the TOP program.</a:t>
            </a:r>
          </a:p>
          <a:p>
            <a:r>
              <a:rPr lang="en-US" dirty="0"/>
              <a:t>December 2019 – 14 RHS staff members trained by Ms. Dowdy and Ms. Smiley as TOP Certified Facilitators. </a:t>
            </a:r>
          </a:p>
          <a:p>
            <a:r>
              <a:rPr lang="en-US" dirty="0"/>
              <a:t>January 2020 – TOP Clubs began at RHS. Currently 155 total participants.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06C8-B1B2-B941-A8B4-B40E2CF2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TOP?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D487DA-B0B5-F540-A8B1-0F7A4E42F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874" y="2016125"/>
            <a:ext cx="4618576" cy="3449638"/>
          </a:xfrm>
        </p:spPr>
      </p:pic>
    </p:spTree>
    <p:extLst>
      <p:ext uri="{BB962C8B-B14F-4D97-AF65-F5344CB8AC3E}">
        <p14:creationId xmlns:p14="http://schemas.microsoft.com/office/powerpoint/2010/main" val="229331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C36A-00C4-544C-8040-0DD8FA31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357F5E-458E-514E-B2A4-A86D993A0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45" y="-19364"/>
            <a:ext cx="8173109" cy="6007293"/>
          </a:xfrm>
        </p:spPr>
      </p:pic>
    </p:spTree>
    <p:extLst>
      <p:ext uri="{BB962C8B-B14F-4D97-AF65-F5344CB8AC3E}">
        <p14:creationId xmlns:p14="http://schemas.microsoft.com/office/powerpoint/2010/main" val="260296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75A5-F3FD-AE43-9E7B-C962DF20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DAEAE5-1C7B-4348-A97A-B2A8F2093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935" y="249382"/>
            <a:ext cx="7772665" cy="5832241"/>
          </a:xfrm>
        </p:spPr>
      </p:pic>
    </p:spTree>
    <p:extLst>
      <p:ext uri="{BB962C8B-B14F-4D97-AF65-F5344CB8AC3E}">
        <p14:creationId xmlns:p14="http://schemas.microsoft.com/office/powerpoint/2010/main" val="23641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55AF-8A55-7A44-8C69-B44B6B9F3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C5C95-73CA-6545-ACDC-5A3BA1E13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21185"/>
            <a:ext cx="7837894" cy="5908736"/>
          </a:xfrm>
        </p:spPr>
      </p:pic>
    </p:spTree>
    <p:extLst>
      <p:ext uri="{BB962C8B-B14F-4D97-AF65-F5344CB8AC3E}">
        <p14:creationId xmlns:p14="http://schemas.microsoft.com/office/powerpoint/2010/main" val="367554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5EF2-FB75-DC45-8BA3-DBEF3576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2317A9-5A04-5C41-9602-BAAB483C9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153" y="145472"/>
            <a:ext cx="7999101" cy="5819603"/>
          </a:xfrm>
        </p:spPr>
      </p:pic>
    </p:spTree>
    <p:extLst>
      <p:ext uri="{BB962C8B-B14F-4D97-AF65-F5344CB8AC3E}">
        <p14:creationId xmlns:p14="http://schemas.microsoft.com/office/powerpoint/2010/main" val="44669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06D4-18F5-2241-9484-B3D7BAA4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E154EA-8A4C-DF4B-B3F7-F9520988B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149900"/>
            <a:ext cx="7733985" cy="5784149"/>
          </a:xfrm>
        </p:spPr>
      </p:pic>
    </p:spTree>
    <p:extLst>
      <p:ext uri="{BB962C8B-B14F-4D97-AF65-F5344CB8AC3E}">
        <p14:creationId xmlns:p14="http://schemas.microsoft.com/office/powerpoint/2010/main" val="4936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58FDC-7375-864E-A86A-0AABFC16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8D12E-EDAB-7A46-AE68-2FDD5998A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My Skills: Emotion management, decision-making, problem-solving, goal-setting.</a:t>
            </a:r>
          </a:p>
          <a:p>
            <a:endParaRPr lang="en-US" dirty="0"/>
          </a:p>
          <a:p>
            <a:r>
              <a:rPr lang="en-US" dirty="0"/>
              <a:t>Learning About Myself: Self understanding, social identity, health and wellness.</a:t>
            </a:r>
          </a:p>
          <a:p>
            <a:endParaRPr lang="en-US" dirty="0"/>
          </a:p>
          <a:p>
            <a:r>
              <a:rPr lang="en-US" dirty="0"/>
              <a:t>Connecting With Others: Relationships, communication, empathy, community. </a:t>
            </a:r>
          </a:p>
          <a:p>
            <a:endParaRPr lang="en-US" dirty="0"/>
          </a:p>
          <a:p>
            <a:r>
              <a:rPr lang="en-US" dirty="0"/>
              <a:t>All lessons are offered in Foundational, Intermediate, and Advanced versions. </a:t>
            </a:r>
          </a:p>
        </p:txBody>
      </p:sp>
    </p:spTree>
    <p:extLst>
      <p:ext uri="{BB962C8B-B14F-4D97-AF65-F5344CB8AC3E}">
        <p14:creationId xmlns:p14="http://schemas.microsoft.com/office/powerpoint/2010/main" val="329779507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</TotalTime>
  <Words>294</Words>
  <Application>Microsoft Macintosh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Social Emotional Learning at Rocinante HS</vt:lpstr>
      <vt:lpstr>Timeline</vt:lpstr>
      <vt:lpstr>What is TOP?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Curriculum</vt:lpstr>
      <vt:lpstr>What does top look like at RHS?</vt:lpstr>
      <vt:lpstr>RHS – week 4 of top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Emotional Learning at Rocinante HS</dc:title>
  <dc:creator>Microsoft Office User</dc:creator>
  <cp:lastModifiedBy>Microsoft Office User</cp:lastModifiedBy>
  <cp:revision>4</cp:revision>
  <dcterms:created xsi:type="dcterms:W3CDTF">2020-01-31T21:12:59Z</dcterms:created>
  <dcterms:modified xsi:type="dcterms:W3CDTF">2020-01-31T21:45:33Z</dcterms:modified>
</cp:coreProperties>
</file>